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Иллюстрирование web-страниц: зачем оно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связывают смысл, стиль и удобство — и помогают быстрее понять страницу.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иллюстрации используются в интернете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встречаются в баннерах, карточках товаров, новостях, обучающих ресурсах, лендингах и в пустых состояниях интерфейса. На страницах они чаще дополняют текст, а не заменяют его, и помогают считывать информацию быстрее.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иллюстрации на сайте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привлекает внимание к важному блоку страницы и делает его заметным с первого взгляда. Она может пояснять идею без длинных объяснений, задавая нужный тон всему экрану.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помогает показывать действие, процесс или результат. Так пользователю легче понять, что произойдет дальше, особенно в сервисах, где важно быстро разобраться с интерфейсом.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смысла, картинка работает на узнаваемость. Повторяющиеся персонажи, стиль и визуальные элементы усиливают бренд и помогают запомнить сайт, не перегружая текстом.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Фотография: факты и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показывает реальные предметы, людей или места. Поэтому она особенно подходит, когда нужно подтверждать информацию или создавать ощущение «настоящести» и надежности.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Иконки и иллюстрации: функция и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Иконка передает действие или раздел сайта в простом условном виде. А иллюстрация формирует настроение и помогает объяснять абстрактные темы. На одной странице они часто дополняют друг друга: фото усиливает доверие, а иконки и рисунки — понятность.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иконка и иллюстрация: разные виды изображений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изображений в web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итоговый размер зависит от настроек кодирования и содержимого, поэтому сравнение всегда проводят на конкретном файле и после оптимизации.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SVG чаще всего легче для иконок и схем, а WebP обычно помогает уменьшить вес по сравнению с JPG/PNG при похожем качестве.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 типичному поведению форматов; точные значения зависят от исходного изображения и кодирования.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665613"/>
            <a:ext cx="3812100" cy="23937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изображений и их применение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формата влияет на вес страницы и удобство просмотра на телефонах, планшетах и компьютерах.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формат увеличивает размер файла и может замедлить загрузку, особенно на мобильных сетях.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характеристики форматов, принятые в web-практике.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иллюстрацию для web-страницы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задача → тип изображения → проверка → ограничения и права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как часть оформления сайта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строится на схожей цветовой палитре, одинаковой толщине линий и сопоставимом уровне детализации. Также важно, как изображены персонажи и объекты — реалистично или условно.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одной странице смешать фотографии, мультяшные рисунки и «слишком разные» иконки, сайт становится визуально разрозненным. Посетителю сложнее понять, что является частью одного дизайна.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делает страницу цельной и узнаваемой. Для школьных проектов это особенно полезно: аккуратная графика поддерживает впечатление организованного и завершенного материала.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контраст и настроение иллюстрации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цвета чаще воспринимаются как дружелюбные и активные, а холодные — как спокойные и строгие. Контраст помогает выделять главное в изображении и отделять объект от фона, не «теряя» важные детали.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яркие или чересчур пестрые сочетания утомляют глаза и мешают читать текст рядом с картинкой. Цвет должен поддерживать общий дизайн страницы, а не спорить с кнопками, заголовками и основным текстом.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размер файла изображения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деталей, цветов и пикселей, тем тяжелее файл. Поэтому для web выбирают достаточный уровень качества без лишней перегрузки.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страница загружалась быстрее, логично отдавать предпочтение более «легким» форматам и уместной детализации: иконкам — SVG, фотографиям — JPG или WebP.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иллюстративная шкала: реальный размер зависит от конкретного файла, сжатия и настроек экспорта.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 иллюстраций для разных экранов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должна оставаться понятной на смартфоне, планшете и компьютере. Для этого сохраняют читаемые детали, достаточные поля вокруг объекта и не теряют главный смысл при уменьшении размера.
</a:t>
            </a:r>
            <a:endParaRPr lang="en-US" sz="1187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изображение перегружено мелкими элементами, на маленьком экране оно превращается в «шум» и не помогает понять тему. Важно заранее продумать, что пользователь увидит первым и что останется различимым.
</a:t>
            </a:r>
            <a:endParaRPr lang="en-US" sz="1112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web-разработке адаптивность означает подгонку под разные размеры окна: изображение встраивается в композицию, не ломает сетку и не перекрывает текст или кнопки. Полезно тестировать разные ширины экрана.
</a:t>
            </a:r>
            <a:endParaRPr lang="en-US" sz="1112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иллюстрацию в реальной верстке: на узком экране уместнее крупные формы и понятные контуры, а второстепенные детали можно уменьшить или упростить. Тогда страница выглядит аккуратно везде.
</a:t>
            </a:r>
            <a:endParaRPr lang="en-US" sz="1175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 доступность для пользователей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изображение передает смысл, ему нужен понятный alt-текст. Он помогает тем, кто пользуется экранными дикторами, а также тем, у кого картинка не прогружается. Декоративным изображениям alt не нужен, чтобы не отвлекать.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картинки не должны мешать чтению и не должны дублировать уже видимую информацию без необходимости. Контраст между текстом и фоном особенно важен для пользователей с ослабленным зрением, а мигающие эффекты и резкие переходы создают лишнюю нагрузку.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266" y="1581150"/>
            <a:ext cx="2728792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иллюстрации чаще всего нужны на сайте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применяются в разных частях сайта: от карточек товаров до учебных страниц. Место на странице влияет на тип изображения, допустимую детализацию и требования к размеру файлов.
</a:t>
            </a:r>
            <a:endParaRPr lang="en-US" sz="111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типе страницы иллюстрация выполняет свою роль: где-то она заменяет подробное объяснение, а где-то поддерживает навигацию и снижает тревожность. Поэтому меняются требования к размеру, сложности и формату.
</a:t>
            </a:r>
            <a:endParaRPr lang="en-US" sz="988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web-дизайна и цифровой грамотности.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 и лицензии на изображения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для web-страниц берутся из собственных работ, фотобанков, открытых библиотек и материалов с лицензией. Перед публикацией важно убедиться, что источник действительно предоставляет право на использование.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использовании чужого изображения проверяют, разрешено ли коммерческое применение (если проект не учебный), требуется ли указание автора и можно ли изменять файл. Эти условия обычно указаны в описании лицензии.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 создает юридический риск и может привести к удалению контента. В учебных проектах соблюдение авторских прав показывает грамотное отношение к цифровым ресурсам и формирует правильные навыки работы с контентом.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запоминается пользователем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быстрее выделяют главное, когда изображение связано с темой и не содержит лишних деталей. Поэтому простая графика работает как подсказка, а перегруженная — как отвлекающий шум.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прост: иллюстрации помогают запоминанию, но только при умеренной сложности. Оптимальна связанная с содержанием картинка, которая поддерживает смысл, а не конкурирует с текстом.
</a:t>
            </a:r>
            <a:endParaRPr lang="en-US" sz="1114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наблюдения из практики обучения и восприятия информации; точные проценты зависят от темы и аудитории.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процесс создания web-иллюстрации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шагов от постановки задачи до финальной проверки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иллюстрировании web-страниц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размером, стилем и читаемостью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большие файлы замедляют загрузку страницы, особенно на слабом интернете и старых устройствах. Разный стиль изображений нарушает целостность оформления: страница выглядит разрозненной. А излишняя детализация делает картинку нечитаемой на телефоне.
</a:t>
            </a:r>
            <a:endParaRPr lang="en-US" sz="1174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смысла и контраста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без связи с текстом путает пользователя и не помогает понять смысл. Низкий контраст между изображением и фоном ухудшает видимость важных элементов, и зрение тратит больше усилий. Эти ошибки особенно заметны на учебных и информационных сайтах.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713" y="1636550"/>
            <a:ext cx="2972000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иллюстрации перед публикацией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размещением изображения полезно сделать быструю проверку: смысл и читаемость, соответствие стилю, скорость загрузки, наличие alt-текста и соблюдение прав. Это помогает избежать заметных ошибок в интерфейсе.
</a:t>
            </a:r>
            <a:endParaRPr lang="en-US" sz="1085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пункт провален, страница становится неудобной: смысл теряется, чтение ухудшается, а скорость падает. Короткая проверка снижает количество исправлений после публикации.
</a:t>
            </a:r>
            <a:endParaRPr lang="en-US" sz="1114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web-дизайна и цифровой грамотности.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удачного применения иллюстраций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образовательных сайтах хорошо работают простые схемы, инфографика и персонажи, которые помогают объяснять тему. Они задают порядок действий и связывают идеи в понятные шаги для ученика.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и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сервисах и приложениях часто используют иконки и минималистичные иллюстрации: они быстро считываются и не перегружают интерфейс. В результате пользователю проще понять, куда нажимать и зачем.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интернет-магазинах важны качественные фотографии товаров, потому что они помогают оценить внешний вид и детали. Чем точнее изображение, тем меньше вопросов и возвратов из-за ожиданий.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вместо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web-страница соединяет смысл, стиль и удобство: изображения объясняют или поддерживают действия, а не добавляются «ради красоты». Так информация воспринимается быстрее и запоминается лучше.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превращают дизайн в понятную работу с информацией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иллюстрирование web-страниц соединяет смысл, единый стиль и скорость загрузки. Иллюстрации помогают понять содержание, делают сайт запоминающимся и упрощают работу с информацией. Выбор изображения зависит от задачи, формата, экрана, доступности и авторских прав. Для школьного курса информатики это показывает, что визуальное оформление — часть функциональности страницы, а не только украшение.
</a:t>
            </a:r>
            <a:endParaRPr lang="en-US" sz="11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2026-05-12T14:23:38Z</dcterms:created>
  <dcterms:modified xsi:type="dcterms:W3CDTF">2026-05-12T14:23:38Z</dcterms:modified>
</cp:coreProperties>
</file>