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Деление клетки и митоз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ключ к росту, регенерации и передаче наследственной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контекст клеточного деления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рост организмов, обновление тканей и восстановление после повреждений, поддерживая генетическую стабильность и предотвращая болезни.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клеточного деления: митоз и мейоз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идентичность соматических клеток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гарантирует точное копирование ДНК и образование генетически идентичных дочерних клеток. Этот процесс поддерживает стабильность тканей и органов в организме.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источник генетического 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мейоза половые клетки получают половинный комплект хромосом, что обеспечивает разнообразие потомства и адаптацию вида к изменяющимся условиям.
</a:t>
            </a:r>
            <a:endParaRPr lang="en-US" sz="9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основы митоза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интерфазе происходит удвоение ДНК, чтобы дочерние клетки получили полный генетический материал.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Митотическое веретено, сформированное из микротрубочек, отвечает за точное разделение хроматид.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митоза осуществляется циклинами и циклин-зависимыми киназами, контролирующими переходы между фазами.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23866"/>
            <a:ext cx="3432300" cy="12770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и их структурные особенности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фазы митоза с ключевыми событиями для каждой стадии.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фаз обеспечивает точное распределение генетического материала.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подготовительный этап деления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хромосомы конденсируются, становятся видимыми, ядерная оболочка начинает разрушаться, январька исчезает.
</a:t>
            </a:r>
            <a:endParaRPr lang="en-US" sz="119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клеток центриоли расходятся к полюсам, формируя веретено деления; каждая хромосома уже состоит из двух сестринских хроматид.
</a:t>
            </a:r>
            <a:endParaRPr lang="en-US" sz="11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организация хромосом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хромосомы равномерно располагаются вдоль экватора клетки, образуя метафазную пластинку. Это обеспечивает подготовку к равномерному разделению.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веретена присоединяются к центромерам хромосом, что гарантирует точное их распределение между дочерними клетками.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движение хроматид к полюсам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веретена укорачиваются, тянут сестринские хроматиды к противоположным полюсам, разделяя генетический материал на две части.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быстро проявляются расходящиеся хромосомы, формирующие два разнонаправленных набора у противоположных полюсов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Телофаза: завершение митоза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деспирализуются, становятся менее компактными, вокруг каждого набора образуются новые ядерные оболочки.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 деления распадается, ядрышки восстанавливаются, в клетке формируются два функционально и генетически идентичных ядра.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наблюдения, биология,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этапов митоза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посвященное интерфазе, значительно превышает каждую фазу митоза, подчёркивая подготовительную роль этого этапа.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клеточного цикла приходится на интерфазу, что обеспечивает успешное деление и стабильность генетической информации.
</a:t>
            </a:r>
            <a:endParaRPr lang="en-US" sz="11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Цитокинез: разделение цитоплазмы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— завершающий этап клеточного деления, при котором цитоплазма распределяется между двумя дочерними клетками, обеспечивая их самостоятельность и жизнеспособность.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клетках цитокинез происходит за счёт формирования контрактильного кольца из актиновых и миозиновых филаментов, которое образует перетяжку и постепенно стягивает клетку.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из-за жёсткой клеточной стенки формируется клеточная пластинка, возникающая из пузырьков аппарата Гольджи, которая становится новой клеточной стенкой между дочерними клетками.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цитокинеза строго координируется с окончанием митоза, чтобы обеспечить равномерное распределение органелл и цитоплазматического содержимого между потомками.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значения митоза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регенерация тканей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служит основой для роста организма и восстановления повреждённых тканей. Благодаря ему клетки заменяют отмершие, сохраняя структуру и функции органов без изменения генетического материала.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 и поддержание гомеостаза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процесс митоза гарантирует одинаковый набор хромосом в дочерних клетках. Это необходимо для стабильности наследственной информации и нормального функционирования организма в целом.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контроль деления клетки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кодирующие циклины и циклин-зависимые киназы, регулируют прогресс клеточного цикла, обеспечивая своевременное и последовательное прохождение фаз деления.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регулируют активацию и ингибирование ключевых ферментов, контролируя переходы между фазами и корректность процесса митоза на молекулярном уровне.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генов-регуляторов приводят к неправильному делению, что может стать причиной опухолевых заболеваний и хромосомных аномалий.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клеточного цикла и митоза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учебные материалы по молекулярной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в разных организмах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митоз завершается цитокинезом с образованием перетяжки, позволяющей делить клетку на две части без повреждения структур.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из-за жесткой клеточной стенки формируется внутренняя клеточная пластинка, которая становится новой разделяющей стенкой между дочерними клетками.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демонстрируют вариации: у некоторых видов митоз может протекать с отсутствием быстрого цитокинеза, что отличается от типичного процесса у животных 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митоза и их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Нерасхождение хромосом при делении приводит к анеуплоидии — количественным нарушениям набора хромосом, что вызывает генетические синдромы, например, синдром Дауна.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регуляторных генах митоза часто провоцируют неконтролируемый рост клеток, вызывая опухоли; при серьёзных ошибках запускается апоптоз для защиты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67968"/>
            <a:ext cx="465300" cy="4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938" y="1540475"/>
            <a:ext cx="41002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изучения митоза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Противоопухолевые препараты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Антимитотики блокируют деление раковых клеток, воздействуя на микротрубочки и предотвращая размножение опухоли.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анализа хромосом позволяют выявлять генетические патологии и наследственные заболевания на ранних стадиях.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Регенеративная медицина и клеточные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митоза помогает создавать методы клонирования и выращивания тканей, что важно для терапии и биотехнологий.
</a:t>
            </a:r>
            <a:endParaRPr lang="en-US" sz="14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используется для наблюдения фаз митоза в живых и фиксированных клетках, например, в корешках лука, что помогает изучать динамику процесса.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позволяет детализировать морфологию митотического веретена и органелл, раскрывая тонкие структурные особенности деления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митоза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специальных окрашиваний хромосом выделяют отдельные хромосомы, облегчают анализ их поведения и структурных изменений во время деления.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моделирование помогает анализировать скорость деления, вероятность ошибок и предсказывать исходы дальнейшего клеточного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митоза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 год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Флемминг первым подробно описал митоз у животных клеток с помощью светового микроскопа, выделив стадии деления и назвав процесс "митоз".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Флемминга стали основой для развития цитологии и генетики, давая понимание точности передачи наследственной информации в клетках.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Флемминга продолжают применяться в цитогенетике и молекулярной биологии, служа фундаментом для исследований клеточного деления и его нарушений.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митоза для биологии и медицины
</a:t>
            </a:r>
            <a:endParaRPr lang="en-US" sz="5274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копирование наследственного материала, играя ключевую роль в развитии и здоровье организмов. Его понимание — основа для предотвращения заболеваний и развития передовых биотехнологий.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2026-05-10T02:37:40Z</dcterms:created>
  <dcterms:modified xsi:type="dcterms:W3CDTF">2026-05-10T02:37:40Z</dcterms:modified>
</cp:coreProperties>
</file>