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image" Target="../media/image-4-7.png"/><Relationship Id="rId8" Type="http://schemas.openxmlformats.org/officeDocument/2006/relationships/image" Target="../media/image-4-8.jpeg"/><Relationship Id="rId9" Type="http://schemas.openxmlformats.org/officeDocument/2006/relationships/image" Target="../media/image-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image" Target="../media/image-15-7.jpe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60525" y="2023001"/>
            <a:ext cx="4837500" cy="29667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198950" y="439796"/>
            <a:ext cx="67461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Покровы тела: обзор и ключевые темы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930837" y="4289050"/>
            <a:ext cx="2331900" cy="41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72200" y="2365450"/>
            <a:ext cx="28491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— самый крупный орган, выполняющий жизненно важные функции организма.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67300" y="1362014"/>
            <a:ext cx="3932400" cy="29800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1125" y="305321"/>
            <a:ext cx="8061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кожи в жизни человека — от прошлого к настоящему
</a:t>
            </a:r>
            <a:endParaRPr lang="en-US" sz="2175" dirty="0"/>
          </a:p>
        </p:txBody>
      </p:sp>
      <p:sp>
        <p:nvSpPr>
          <p:cNvPr id="6" name="Text 1"/>
          <p:cNvSpPr txBox="1"/>
          <p:nvPr/>
        </p:nvSpPr>
        <p:spPr>
          <a:xfrm>
            <a:off x="590300" y="1821175"/>
            <a:ext cx="3958800" cy="27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защищает тело от повреждений и потери влаги, обеспечивая выживание. Сегодня она также выполняет эстетическую и обменную роли, отражая наше здоровье и образ жизни.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5975" y="1363358"/>
            <a:ext cx="4365000" cy="34868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Физические особенности кожи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1525" y="1660950"/>
            <a:ext cx="33594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 и масса кожи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является самым крупным органом человека, её масса достигает 16–18% от веса тела. Средняя площадь поверхности кожи взрослого человека составляет примерно от 1,5 до 2 квадратных метров.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1525" y="3476830"/>
            <a:ext cx="33594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Толщина и площадь кожи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Толщина кожи варьируется в зависимости от участка тела — она тонкая на веках, всего около 0,5 мм, и значительно толще на подошвах стоп, достигая до 4 мм.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2625" y="1133578"/>
            <a:ext cx="2666700" cy="139064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9625" y="1133578"/>
            <a:ext cx="2666700" cy="139064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296625" y="1134129"/>
            <a:ext cx="2684700" cy="1389542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Слои кожи и их особенности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320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Эпидермис — первая линия защиты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внешний слой кожи, который обеспечивает барьер против внешних воздействий и регулярно обновляется, защищая организм от бактерий и потери влаги.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3387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Дерма — основа упругости и питания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Средний слой, содержащий волосяные фолликулы, сосуды, нервы и железы, поддерживает упругость кожи и снабжает её питательными веществами.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6454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Подкожно-жировая клетчатка — хранитель энергии и тепла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Глубокий слой, в котором запасаются жиры, обеспечиваются теплоизоляция и защита от механических воздействий.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2238155"/>
            <a:ext cx="3239400" cy="1090916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Характеристики слоёв кожи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сравнивает основные свойства трёх слоёв кожи человека, подчёркивая уникальные функции каждого из них.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слой кожи выполняет специализированные задачи, вместе обеспечивая комплексную защиту и регуляцию организма.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по биологии, 8 класс, 2021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эпидермиса и их функции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73325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Кератиноциты составляют основу эпидермиса, формируя прочный защитный барьер от внешних воздействий и предотвращая обезвоживание кожи.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089300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Меланоциты вырабатывают меланин — пигмент, определяющий цвет кожи и защищающий её от вредного ультрафиолетового излучения.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8930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Лангергансовы клетки обеспечивают иммунную защиту, обнаруживают и нейтрализуют патогены, поддерживая здоровье кожи.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8223" y="1303509"/>
            <a:ext cx="340931" cy="495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1733" y="2179071"/>
            <a:ext cx="433913" cy="495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41733" y="3054634"/>
            <a:ext cx="433913" cy="495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10739" y="3932084"/>
            <a:ext cx="495900" cy="495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компоненты и функции дермы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1178175" y="1303500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Кровеносные сосуды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Обеспечивают питание кожи и участвуют в регуляции температуры организма, снабжая ткани кислородом и питательными веществами.
</a:t>
            </a:r>
            <a:endParaRPr lang="en-US" sz="800" dirty="0"/>
          </a:p>
        </p:txBody>
      </p:sp>
      <p:sp>
        <p:nvSpPr>
          <p:cNvPr id="14" name="Text 3"/>
          <p:cNvSpPr txBox="1"/>
          <p:nvPr/>
        </p:nvSpPr>
        <p:spPr>
          <a:xfrm>
            <a:off x="1178175" y="2179063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Нервные окончания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Отвечают за восприятие прикосновений, боли и температуры, обеспечивая связь кожи с центральной нервной системой.
</a:t>
            </a:r>
            <a:endParaRPr lang="en-US" sz="800" dirty="0"/>
          </a:p>
        </p:txBody>
      </p:sp>
      <p:sp>
        <p:nvSpPr>
          <p:cNvPr id="15" name="Text 4"/>
          <p:cNvSpPr txBox="1"/>
          <p:nvPr/>
        </p:nvSpPr>
        <p:spPr>
          <a:xfrm>
            <a:off x="1178175" y="3054625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Волосяные фолликулы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Отвечают за рост волос, которые дополнительно защищают кожу и помогают регулировать теплообмен.
</a:t>
            </a:r>
            <a:endParaRPr lang="en-US" sz="800" dirty="0"/>
          </a:p>
        </p:txBody>
      </p:sp>
      <p:sp>
        <p:nvSpPr>
          <p:cNvPr id="16" name="Text 5"/>
          <p:cNvSpPr txBox="1"/>
          <p:nvPr/>
        </p:nvSpPr>
        <p:spPr>
          <a:xfrm>
            <a:off x="1178175" y="3932075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Железы кожи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Потовые и сальные железы регулируют водно-жировой баланс, выделяя пот и кожное сало для защиты и увлажнения кожи.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подкожно-жировой клетчатки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73325" y="1610463"/>
            <a:ext cx="73761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Слой содержит адипоциты, которые запасают энергию в виде жира и обеспечивают дополнительный источник питания при её недостатке.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73313" y="2734800"/>
            <a:ext cx="73761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Подкожная жировая клетчатка служит теплоизоляцией, защищая организм от потерь тепла и поддерживая стабильную температуру тела.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73313" y="3859125"/>
            <a:ext cx="73761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выполняет амортизирующую функцию, уменьшая шансы травм при ударах и механических воздействиях на тело.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1826084"/>
            <a:ext cx="3239400" cy="19150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Многообразие функций кожи человека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иллюстрирует, как разные функции кожи взаимно дополняют друг друга, обеспечивая здоровье и адаптацию организма.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— главная функция кожи, но терморегуляция и обмен веществ также критично важны для гомеостаза и выживания.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Медицинский журнал «Кожа и здоровье», 2022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Терморегуляция кожи: поддержание баланса тепла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73325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повышении температуры кровеносные сосуды кожи расширяются, увеличивая теплоотдачу через кожу и снижая внутреннюю температуру тела.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089300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ответ на жар усиливается потоотделение, что способствует охлаждению тела за счёт испарения влаги с поверхности кожи.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08930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механизмы позволяют организму быстро реагировать на изменения окружающей среды и поддерживать стабильные внутренние условия.
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57325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холоде сосуды кожи сужаются, уменьшая кровоток и сохраняя тепло внутри тела для поддержания оптимальной температуры органов.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Дыхательная функция кожи: правда и мифы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73325" y="1531625"/>
            <a:ext cx="2027700" cy="25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Кожное дыхание у человека играет небольшую роль: лишь около 1% кислорода поступает через кожу, большая часть газообмена происходит лёгкими при вдохе и выдохе.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558175" y="1531663"/>
            <a:ext cx="2027700" cy="25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сравнения, у земноводных кожное дыхание является основной формой газообмена, что связано с особенностями их организма и образом жизни.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543025" y="1527325"/>
            <a:ext cx="2027700" cy="25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кожу выделяется углекислый газ и незначительно поглощается кислород, но эта функция слабо выражена и незначительно влияет на обмен веществ человека.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45772" y="1295896"/>
            <a:ext cx="749306" cy="1089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881799" y="1295896"/>
            <a:ext cx="1362375" cy="1089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278686" y="1295896"/>
            <a:ext cx="1089900" cy="10899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Выделительная функция кожи: пот и здоровье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325025" y="2935478"/>
            <a:ext cx="1990800" cy="16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Выведение влаги и солей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кожу выделяется до литра пота в сутки, который содержит воду и соли. Это помогает поддерживать водно-солевой баланс организма и предотвращает его перегрев.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3567562" y="2935478"/>
            <a:ext cx="1990800" cy="16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Удаление токсинов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Потоотделение способствует выведению вредных веществ и шлаков из организма, что оказывает положительное влияние на здоровье и облегчает работу других органов выделения.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6828211" y="2935478"/>
            <a:ext cx="1990800" cy="16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температуры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Потоотделение эффективно снижает температуру тела при перегреве, обеспечивая адаптацию организма к изменяющимся условиям окружающей среды.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Осязание: органы чувств находятся в коже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73325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содержит множество рецепторов, которые позволяют ощущать тепло, холод, давление, боль и прикосновения, обеспечивая защиту от внешних угроз.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089300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Осязание помогает быстро реагировать на опасность, например, ощущение жара предотвращает ожоги, а боль предупреждает об угрозе повреждений тканей.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8930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Чувствительность кожи зависит от её области расположения и количества нервных окончаний, что влияет на точность восприятия внешних стимулов.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0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Регенерация и восстановление кожи после повреждений
</a:t>
            </a:r>
            <a:endParaRPr lang="en-US" sz="2208" dirty="0"/>
          </a:p>
        </p:txBody>
      </p:sp>
      <p:sp>
        <p:nvSpPr>
          <p:cNvPr id="8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636200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Воспалительная стадия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Начальная реакция после повреждения включает приток крови и защитных клеток для предотвращения инфекции и начала очищения раны.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2602863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Фаза обновления клеток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эпидермиса активно делятся и мигрируют, восстанавливая повреждённый участок и формируя новый кожный покров.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4569525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Ремоделирование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Восстанавливается структура дермы и подкожно-жировой клетчатки, укрепляется соединительная ткань, возвращается упругость и эластичность.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6543850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Завершение и регенерация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Рана затягивается, кожа приобретает прежний вид, при этом скорость и качество заживления зависят от возраста и общего здоровья человека.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2595" y="2575282"/>
            <a:ext cx="2888372" cy="207601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27763" y="2575282"/>
            <a:ext cx="2888372" cy="207601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92940" y="2575282"/>
            <a:ext cx="2888372" cy="207601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Заболевания кожи: частые проблемы у подростков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96676" y="1332352"/>
            <a:ext cx="2420165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Акне — угревая сыпь и способы борьбы
</a:t>
            </a:r>
            <a:pPr algn="l" indent="0" marL="0">
              <a:lnSpc>
                <a:spcPct val="115000"/>
              </a:lnSpc>
              <a:buNone/>
            </a:pPr>
            <a:r>
              <a:rPr lang="en-US" sz="8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подростков часто возникает акне из-за гормональных изменений. Появляются прыщики и воспаления, которые требуют аккуратного ухода и, при необходимости, консультации врача.
</a:t>
            </a:r>
            <a:endParaRPr lang="en-US" sz="961" dirty="0"/>
          </a:p>
        </p:txBody>
      </p:sp>
      <p:sp>
        <p:nvSpPr>
          <p:cNvPr id="13" name="Text 3"/>
          <p:cNvSpPr txBox="1"/>
          <p:nvPr/>
        </p:nvSpPr>
        <p:spPr>
          <a:xfrm>
            <a:off x="3361844" y="1332352"/>
            <a:ext cx="2420165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Дерматиты: причины и уход
</a:t>
            </a:r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Воспалительные процессы на коже могут возникать из-за аллергий или раздражений. Важно избегать раздражающих веществ и соблюдать гигиену для предотвращения ухудшения состояния.
</a:t>
            </a:r>
            <a:endParaRPr lang="en-US" sz="1021" dirty="0"/>
          </a:p>
        </p:txBody>
      </p:sp>
      <p:sp>
        <p:nvSpPr>
          <p:cNvPr id="14" name="Text 4"/>
          <p:cNvSpPr txBox="1"/>
          <p:nvPr/>
        </p:nvSpPr>
        <p:spPr>
          <a:xfrm>
            <a:off x="6327022" y="1332352"/>
            <a:ext cx="2420165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Грибковые инфекции кожи
</a:t>
            </a:r>
            <a:pPr algn="l" indent="0" marL="0">
              <a:lnSpc>
                <a:spcPct val="115000"/>
              </a:lnSpc>
              <a:buNone/>
            </a:pPr>
            <a:r>
              <a:rPr lang="en-US" sz="9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Микозы проявляются покраснением, зудом и шелушением. Они требуют своевременного лечения и поддержания чистоты для предупреждения распространения и рецидивов.
</a:t>
            </a:r>
            <a:endParaRPr lang="en-US" sz="1099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5975" y="1363358"/>
            <a:ext cx="4365000" cy="34868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гигиены и ухода за кожей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368625" y="1660937"/>
            <a:ext cx="32022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Регулярное, но бережное мытьё с использованием мягких средств помогает сохранить природный защитный барьер кожи и предотвращает её пересушивание.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368625" y="3476825"/>
            <a:ext cx="32022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защищать кожу от длительного воздействия солнечных лучей и поддерживать рацион, богатый витаминами, для поддержания её здоровья и эластичности.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5975" y="3144117"/>
            <a:ext cx="8868600" cy="170616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9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и внешность: уникальные особенности каждого человека
</a:t>
            </a:r>
            <a:endParaRPr lang="en-US" sz="1985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1538" y="1680225"/>
            <a:ext cx="33594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наследственности и среды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Гены играют важную роль в формировании структуры кожи, но на её состояние также влияют питание, климат и уход, что в итоге отражается на внешнем виде человека.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95462" y="1699505"/>
            <a:ext cx="33594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Индивидуальные признаки кожи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кожи, плотность, а также наличие родинок и веснушек делают внешний вид каждого человека уникальным. Эти особенности формируют неповторимый образ и внешний стиль.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55400" y="1150787"/>
            <a:ext cx="3246000" cy="13884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49600" y="1150810"/>
            <a:ext cx="3238500" cy="13883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Экологический фактор: как внешняя среда влияет на кожу
</a:t>
            </a:r>
            <a:endParaRPr lang="en-US" sz="2288" dirty="0"/>
          </a:p>
        </p:txBody>
      </p:sp>
      <p:sp>
        <p:nvSpPr>
          <p:cNvPr id="11" name="Text 2"/>
          <p:cNvSpPr txBox="1"/>
          <p:nvPr/>
        </p:nvSpPr>
        <p:spPr>
          <a:xfrm>
            <a:off x="1438800" y="2812946"/>
            <a:ext cx="28791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Ультрафиолет и старение кожи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Чрезмерное воздействие солнца приводит к фотостарению, образованию морщин и пигментных пятен. Защита с помощью кремов и ограничение времени на солнце помогает сохранить здоровье кожи.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829300" y="2812934"/>
            <a:ext cx="28791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воздуха и кожные проблемы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Выхлопные газы и пыль вызывают раздражение и воспаление кожи. Это снижает её защитные функции и может способствовать развитию хронических заболеваний.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кожи для здоровья подростков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573325" y="1523375"/>
            <a:ext cx="72507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защищает организм от инфекций и механических повреждений, формируя первый барьер на пути вредных факторов окружающей среды.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73325" y="2387038"/>
            <a:ext cx="72507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Регулирует температуру тела через процессы потоотделения и изменения кровообращения, что поддерживает гомеостаз в период активного роста.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73325" y="3250713"/>
            <a:ext cx="72507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Участвует в обмене веществ, синтезируя витамин D и участвуя в удалении продуктов распада, что важно для общего здоровья подростков.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73325" y="4114387"/>
            <a:ext cx="72507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Обеспечивает осязание и восприятие окружающего мира, что помогает подросткам своевременно реагировать на опасности и развивает сенсорные навыки.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98950" y="439796"/>
            <a:ext cx="67461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заботьтесь о коже для долгого здоровья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1198950" y="2552900"/>
            <a:ext cx="6746100" cy="19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— сложный орган с множеством функций, от защиты до восприятия мира. Регулярный уход и профилактика заболеваний — залог её здоровья и благополучия всего организма.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2026-05-09T12:12:19Z</dcterms:created>
  <dcterms:modified xsi:type="dcterms:W3CDTF">2026-05-09T12:12:19Z</dcterms:modified>
</cp:coreProperties>
</file>