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Строфика стихотворения: как устроена поэтическая строфа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строфа помогает стихотворению звучать и развиваться?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строфику на уроке литературы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Строфика помогает увидеть, как стихотворение делится на части, почему меняется его звучание и как поэт ведёт мысль. Через строфы легче понять ритм, паузы, настроение и художественный замысел текста.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строк к композиции стихотворения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строфы возникают из строк и создают композицию текста.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строфы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Строфа объединяет несколько строк в смысловое и интонационное целое. Её части связаны рифмой, ритмом и общей мыслью, поэтому текст воспринимается как цельный отрезок.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строфами обычно есть заметная пауза и пустая строка. Это помогает читателю услышать границу между частями стихотворения и увидеть, как развивается содержание.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строк в строфе бывает постоянным или меняется от части к части. По функции строфа похожа на абзац: она часто завершает один смысловой шаг и подготавливает следующий.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строфические формы и их особенности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известные строфы школьного курса и их литературное назначение.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строк в строфе, тем шире может быть развёрнута мысль и сложнее интонация.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стихосложения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строк бывает в разных строфах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строфы отличаются не только размером, но и возможностями для развития мысли и интонации.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Катрен и сонет выделяются на фоне остальных: первая форма краткая и удобная, вторая — самая строгая и развёрнутая.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стихосложения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Катрен состоит из четырёх строк, поэтому его удобно использовать в лирике и небольших размышлениях. Такая строфа сохраняет ясность и при этом позволяет закончить мысль.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катрена встречаются разные схемы рифмовки: парная, перекрёстная и кольцевая. Они по-разному организуют звучание, но именно четыре строки чаще всего дают ощущение равновесия.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Катрен — самая распространённая строфа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рифмовки внутри строфы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рифмовка строится по схеме aa bb. Она звучит прямее и легче запоминается, потому что каждая пара строк воспринимается как отдельное смысловое звено.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Перекрёстная рифмовка имеет схему ab ab. Она делает строфу более плавной: первая строка как будто откликается во второй паре строк и поддерживает движение мысли.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Кольцевая рифмовка обозначается схемой abba. Она создаёт ощущение замкнутости и завершённости, поэтому часто звучит особенно торжественно и собранно.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рифмовки влияет не только на красоту звучания, но и на темп чтения. По схеме рифм можно понять, будет ли строфа звучать спокойно, напряжённо или величаво.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325" y="2206540"/>
            <a:ext cx="554400" cy="443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477" y="2114972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29045" y="2131725"/>
            <a:ext cx="346313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Строфа и ритм стихотворения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внутри строфы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ударных и безударных слогов становится заметнее, когда строки объединены в строфы. Так стихотворение звучит упорядоченно и легко воспринимается на слух.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длины строф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строфы различаются по длине, ритм ощущается менее ровным. Это помогает передать тревогу, спор, внутренний конфликт или резкую смену настроения.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между частями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строф помогают читателю делать смысловые остановки. Пауза между ними подчёркивает переход к новой мысли, эмоции или наблюдению автора.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форма из 14 строк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состоит из 14 строк и требует точной композиции. Такая форма подходит для глубокого чувства, размышления и выразительного итога, поэтому она особенно ценится в лирике.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деление сонета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сонет делится на части 4+4+3+3. Это помогает постепенно развивать мысль: сначала обозначить тему, затем усилить её и в конце привести к выводу.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Октава, терцет и двустишие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Октава включает восемь строк и позволяет развивать тему более спокойно и подробно, поэтому в ней удобно передавать последовательное описание событий, переживаний или размышлений.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Двустишие — самая короткая из этих форм: две строки придают высказыванию чёткость, завершённость и особую выразительность, близкую к афоризму или пословице.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Терцет состоит из трёх строк и часто звучит как переход: он помогает сделать паузу в развитии мысли, подчеркнуть поворот или краткий вывод.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строфы по-разному работают на смысл: одна раскрывает тему широко, другая соединяет части текста, а третья делает фразу особенно ёмкой и запоминающейся.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строфа влияет на настроение стихотворения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 не строгое измерение, а типичный художественный эффект, который помогает читателю почувствовать интонацию и темп стихотворения.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и сложнее строфа, тем чаще она связана с развернутым размышлением; короткие формы звучат резче и компактнее.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стихосложения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строфы в одном стихотворении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поэт меняет длину строф, читатель сразу ощущает смену движения текста: спокойное начало может перейти в более напряжённую или торжественную часть.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строф помогает выделить важный поворот сюжета, внутренний спор героя или момент, когда мысль приходит к новому, более точному выводу.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делает стихотворение похожим на маленький рассказ: у него есть вступление, развитие, кульминация и смысловое завершение, переданные через форму.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строфику стихотворения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при школьном анализе поэтического текста.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325" y="2208985"/>
            <a:ext cx="2533649" cy="1719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9005" y="2208985"/>
            <a:ext cx="2533649" cy="17196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35065" y="2208985"/>
            <a:ext cx="2533649" cy="17196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01125" y="2208985"/>
            <a:ext cx="2533649" cy="17196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82632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ясность и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строфа часто звучит легко и стройно: она помогает мысли течь ровно и свободно. Благодаря этому стихотворение воспринимается как гармоничное и очень прозрачное по смыслу.
</a:t>
            </a:r>
            <a:endParaRPr lang="en-US" sz="1280" dirty="0"/>
          </a:p>
        </p:txBody>
      </p:sp>
      <p:sp>
        <p:nvSpPr>
          <p:cNvPr id="14" name="Text 2"/>
          <p:cNvSpPr txBox="1"/>
          <p:nvPr/>
        </p:nvSpPr>
        <p:spPr>
          <a:xfrm>
            <a:off x="360000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напряжение и внутренний спор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строфы нередко передают беспокойство, резкий поворот чувства или напряжённый разговор с самим собой. Короткие и неровные части текста усиливают драматическое звучание.
</a:t>
            </a:r>
            <a:endParaRPr lang="en-US" sz="1192" dirty="0"/>
          </a:p>
        </p:txBody>
      </p:sp>
      <p:sp>
        <p:nvSpPr>
          <p:cNvPr id="15" name="Text 3"/>
          <p:cNvSpPr txBox="1"/>
          <p:nvPr/>
        </p:nvSpPr>
        <p:spPr>
          <a:xfrm>
            <a:off x="636606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 Тютчев: музыка и сосредоточенность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строфы поддерживают повтор и особую мелодичность, а у Тютчева они помогают сосредоточить внимание на мысли. В обоих случаях форма делает интонацию особенно выразительной.
</a:t>
            </a:r>
            <a:endParaRPr lang="en-US" sz="1191" dirty="0"/>
          </a:p>
        </p:txBody>
      </p:sp>
      <p:sp>
        <p:nvSpPr>
          <p:cNvPr id="16" name="Text 4"/>
          <p:cNvSpPr txBox="1"/>
          <p:nvPr/>
        </p:nvSpPr>
        <p:spPr>
          <a:xfrm>
            <a:off x="913212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удобно показать фрагменты стихов с разной длиной строф: это сразу заметно глазами и помогает сравнить, как меняется настроение, когда меняется поэтическая форма.
</a:t>
            </a:r>
            <a:endParaRPr lang="en-US" sz="1292" dirty="0"/>
          </a:p>
        </p:txBody>
      </p:sp>
      <p:sp>
        <p:nvSpPr>
          <p:cNvPr id="17" name="Text 5"/>
          <p:cNvSpPr txBox="1"/>
          <p:nvPr/>
        </p:nvSpPr>
        <p:spPr>
          <a:xfrm>
            <a:off x="688150" y="1027375"/>
            <a:ext cx="108396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Строфика в русской классической поэзии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894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строфических форм и их назначение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количество строк влияет на объём мысли, интонацию и характер завершения строфы.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Меньшее число строк обычно усиливает лаконичность, а большее — помогает развернуть мысль и сделать композицию более сложной.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Литературоведение и школьный анализ текста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особенно важно различать: строфа — это часть текста, а строфика — наука о её устройстве.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стиховедения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удобно запомнить на простом примере: одна строфа состоит из строк, а строфика объясняет, как такие строфы работают в стихотворении.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строф по числу строк и выразительности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форма влияет не только на длину текста, но и на ощущение завершённости, паузы и движения мысли.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уравновешенным выглядит катрен, а наиболее строгим — сонет; короткие строфы воспринимаются как более быстрые и резкие.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стихосложения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2262" y="2135775"/>
            <a:ext cx="415575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65903" y="2135780"/>
            <a:ext cx="346313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анализе строфики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строфу с отрывком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строфой считают любой кусок текста, хотя важно учитывать не только смысл, но и рифму, ритм, а также границы поэтической строки.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замечают схему рифмовки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пропустить порядок рифм, можно ошибиться в определении строфы. Схема помогает понять, как автор организует звучание и почему стихотворение читается именно так.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строки вместо строф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иногда просто пересчитывают строки и забывают, что важно объединение нескольких строк в целое. Строфа — это не строка, а группа строк.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паузы между строфами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строка и смысловая остановка часто подсказывают границу строфы. Если не замечать эти паузы, трудно увидеть композицию и переходы в мысли автора.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Строфика помогает читать стихотворение глубже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строфики показывает, как форма поддерживает смысл: она связывает ритм, рифму и настроение. Именно поэтому строфа помогает точнее увидеть замысел поэта и логику текста.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2026-05-22T21:55:14Z</dcterms:created>
  <dcterms:modified xsi:type="dcterms:W3CDTF">2026-05-22T21:55:14Z</dcterms:modified>
</cp:coreProperties>
</file>