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отрицание, усиление и устойчивые 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с не и ни встречаются в диктантах и упражнениях почти каждый день. Одна буква меняет смысл: не один — «больше одного», ни один — «совсем никто». Правило помогает писать точно и уверенно читать текст.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 выражает отрицание действия, признака или состояния: не знаю, не читаю, не высокий. По смыслу она отрицает признак или сообщение целиком.
</a:t>
            </a:r>
            <a:endParaRPr lang="en-US" sz="1139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не стало частью корня или приставки и образует новое значение: недруг, невежа, невысокий. Такие слова нужно узнавать по смыслу, а не только по написанию.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простое отрицание, не пишется раздельно: не друг. Если получилось новое слово с другим значением, написание становится слитным: недруг, то есть враг.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замене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попробовать заменить слово близким по смыслу без не. Если замена подходит, как в паре невесёлый — грустный, чаще всего пишется слитно.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часто усиливает уже имеющееся отрицание: никто не пришёл, нигде не видно, никогда не опаздывает. Она делает отрицание более выразительным и точным.
</a:t>
            </a:r>
            <a:endParaRPr lang="en-US" sz="847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с ни запоминают целиком: ни пуха ни пера, ни свет ни заря. В них написание не выбирают по правилу, а узнают по традиции.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всё предложение. Ни редко стоит отдельно: чаще она связана с отрицанием, повтором или устойчивым выражением.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без 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ни… ни частица показывает, что перечислены все варианты без исключения: ни мама, ни папа, ни сестра. Такая конструкция подчёркивает полный охват.
</a:t>
            </a:r>
            <a:endParaRPr lang="en-US" sz="7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не или 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смысл слова и контекст предложения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 и ни встречаются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особенно заметны слова с не в действиях и признаках, а с ни — в отрицательных местоимениях и наречиях.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глаголы с не; затем идут отрицательные слова с ни. Значит, именно эти случаи нужно отрабатывать чаще.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«Правописание не и ни»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 и деепричастиями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не обычно пишется раздельно: не написал, не услышал, не заметил. Частица просто отрицает действие, не создавая нового слова.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правило действует у деепричастий: не оглядываясь, не улыбаясь, не спеша. Здесь не также остаётся отдельной частицей и показывает отсутствие действия.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выделять орфограмму в тетради цветом или подчёркиванием. Так легче увидеть, где не является частицей, а где входит в состав слова.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без не не употребляются: ненавидеть, негодовать. Их написание нужно запомнить, потому что отдельной формы без не в языке нет.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существительными, прилагательными и наречиями
</a:t>
            </a:r>
            <a:endParaRPr lang="en-US" sz="2146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синонимом без не, обычно пишется слитно: неправда — ложь, невысокий — низкий, недалеко — близко. Смысл остаётся почти тем же.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с союзом, а не пишется отдельно: не высокий, а низкий; не правда, а ложь. Контраст двух признаков делает раздельное написание обязательным.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прилагательных и состояниях правило сохраняется: не готов, не рад, не должен. Здесь важно смотреть на значение слова и на общий смысл предложения.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замена близким по смыслу словом возможна без потери смысла, вероятно, нужно слитное написание. Если есть явное сравнение или противопоставление, выбирают раздельное.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раздельно: важные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смысл помогает выбрать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новым значением слова, а раздельное — с отрицанием или противопоставлением.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орфографии русского языка для 6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в местоимениях и наречиях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Никто, ничто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местоимениях часто пишется ни: никто, ничто. Такие слова обычно стоят рядом с отрицанием и обозначают отсутствие лица или предмета.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Нигде, никуда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наречий ни тоже встречается часто: нигде, никогда, никуда, ничуть. Они усиливают отрицание и помогают точно указать отсутствие места, времени или степени.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формы с не: некого, нечего, незачем. Их нельзя выбирать наугад: написание зависит от смысла предложения и нужного вопроса.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отрицание, обычно выбирают ни: никто не пришёл, нигде не было следов. Контекст подсказывает правильную форму быстрее, чем отдельное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слова с не и 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чаще всего встречаются слова с ни, потому что они постоянно используются в простых отрицательных предложениях и заданиях на выбор орфограммы.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местоимения и наречия с ни; именно они чаще всего требуют внимательной проверки по смыслу и по наличию отрицания.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 теме «Правописание не и ни» для 6 класса, составлено для иллюстрации распределения примеров.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пишется 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по смыслу предложения, наличию отрицания и устойчивым сочетаниям.
</a:t>
            </a:r>
            <a:endParaRPr lang="en-US" sz="134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пуха ни пера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пожелание нужно запоминать целиком: в нём нельзя менять ни одну букву по смыслу или подбирать синонимы. Такое выражение часто встречается в речи и литературе.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свет ни заря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обозначает очень раннее время и пишется по традиции. Его нельзя проверять как обычное слово, потому что смысл закреплён за всей фразой, а не за отдельной частью.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разу, ни за что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употребляются в отрицательных высказываниях и помогают усилить значение слова. Важно помнить их как готовые образцы, а не разбирать по частям.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капли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хотят подчеркнуть полное отсутствие чего-либо. Выражение часто используется в повседневной речи и в заданиях по орфографии, поэтому его полезно выучить заранее.
</a:t>
            </a:r>
            <a:endParaRPr lang="en-US" sz="9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не и ни звучат очень близко, поэтому ученик легко выбирает букву по привычке, а не по правилу. Особенно часто путают пары: никто и не кто, ничуть и не чуть.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на слух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читают только отдельное слово, теряется смысл всего предложения. Тогда появляются ошибки в сочетаниях не раз и ни разу, незачем и не за чем. Проверка контекста сразу показывает, какой вариант подходит.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без проверки смысла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ученики путают не и ни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замене не и 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удобно сравнивать вслух: одна буква меняет не только форму слова, но и весь смысл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показывает отдельное значение, поэтому орфографию нужно проверять по контексту, а не только по звучанию.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«Правописание не и ни», учебные примеры для 6 класса.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формы, но разный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выбор написания зависит от значения всей фразы, а не от внешнего сходства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различаются по смыслу: отрицание, усиление или значение «совсем никто/никогда». Контекст предложения решает выбор написания.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 и ни» для 6 класса.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по контексту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выбора не или ни при работе с предложением и словарной формой.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 примерами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устойчивое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ни разу не видел и ни пуха ни пера показывают два важных случая: отрицательное наречие и традиционное сочетание. Их полезно запомнить как готовые образцы.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 не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написал пишется раздельно, потому что глагол с отрицанием обычно не образует новое слово. Такой пример помогает быстро вспомнить основное правило для действий.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 не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невысокий не слито, потому что его можно заменить близким по смыслу словом: низкий. Здесь особенно важно смотреть на значение, а не только на написание.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никто не пришёл частица ни входит в отрицательное местоимение и усиливает отрицание. Такой пример показывает, как слово работает вместе с остальной частью предложения.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противопоставление, сравнение или устойчивое выражение, выбор становится понятнее. Именно поэтому полезно читать не одно слово, а всё предложение целиком.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044" y="2935447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без ошибок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утверждается или отрицается. Один и тот же набор букв может менять значение текста, если читать его вне контекста.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важно определить, с каким словом мы работаем: глаголом, прилагательным, наречием или местоимением. От этого зависит, пишется ли не слитно или раздельно.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устойчивые выражения и тренироваться на примерах из учебника, диктанта и домашних заданий. Регулярная практика помогает писать уверенно и без лишних сомнений.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и ни: краткий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различаются по смыслу, роли в предложении и устойчивым моделям. Если внимательно читать контекст и помнить основные правила, ошибок становится заметно меньше.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2026-05-28T06:16:21Z</dcterms:created>
  <dcterms:modified xsi:type="dcterms:W3CDTF">2026-05-28T06:16:21Z</dcterms:modified>
</cp:coreProperties>
</file>