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London Attractions: A City of History, Parks and Famous Sights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Лондон: история, парки, музеи и знаменитые места на одной карте.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Лондон важен для изучающих английский
</a:t>
            </a:r>
            <a:endParaRPr lang="en-US" sz="207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часто встречается в учебниках английского языка: здесь связаны королевская семья, парламент, музеи и туристические маршруты. Названия palace, bridge, museum, park и river помогают учить язык через реальные места.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Лондонский Тауэр построили как крепость. Позже он стал дворцом и тюрьмой, а сегодня хранит королевские драгоценности и принимает посетителей.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1894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Tower Bridge открыли у Темзы как удобный разводной мост. Его башни и поднимающиеся пролёты быстро сделали его одним из символов Лондона.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достопримечательности часто показывают вместе: они напоминают о старом Лондоне и хорошо видны на прогулке вдоль реки.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Лондонский Тауэр и Tower Bridge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 Ben и Houses of Parliament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Big Ben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 Ben — это не вся башня, а большой колокол внутри башни Елизаветы. Именно его звук и силуэт стали одним из самых узнаваемых символов Лондона.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Неподалёку расположен Palace of Westminster, где работает парламент Великобритании. Это место помогает понять значение слова parliament и роль закона в стране.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на Темзу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стоит прямо у берега Темзы, поэтому его часто фотографируют с моста и с набережной. Такой ракурс показывает Лондон особенно выразительно.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достопримечательность удобна для запоминания слов clock, bell, parliament и river. Они встречаются и в учебных текстах, и в реальных описаниях города.
</a:t>
            </a:r>
            <a:endParaRPr lang="en-US" sz="13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Buckingham Palace and the Royal Family
</a:t>
            </a:r>
            <a:endParaRPr lang="en-US" sz="2639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резиденция
</a:t>
            </a:r>
            <a:pPr algn="l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Букингемский дворец — официальная лондонская резиденция монарха. Он связан с государственными событиями, приёмами и важными церемониями страны.
</a:t>
            </a:r>
            <a:endParaRPr lang="en-US" sz="1164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Известное место для туристов
</a:t>
            </a:r>
            <a:pPr algn="l" indent="0" marL="0">
              <a:lnSpc>
                <a:spcPct val="100000"/>
              </a:lnSpc>
              <a:buNone/>
            </a:pPr>
            <a:r>
              <a:rPr lang="en-US" sz="4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дворца часто собираются туристы, потому что здесь можно увидеть одно из самых известных зданий Лондона и почувствовать атмосферу королевской столицы.
</a:t>
            </a:r>
            <a:endParaRPr lang="en-US" sz="1157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караула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Церемония Changing of the Guard привлекает внимание своей точностью и традицией. Она делает дворец живым примером слова guard в реальном контексте.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примере легко запомнить слова palace, royal и guard. Они часто встречаются в текстах о британской истории и монархии.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данным, указанным в задании; сопоставление ежегодной посещаемости достопримечательностей.
</a:t>
            </a:r>
            <a:endParaRPr lang="en-US" sz="923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Visited London Attractions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Лондона часто собирают больше посетителей, чем отдельные исторические памятники, потому что они интересны разным возрастам и хорошо подходят для школьных поездок.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видно, что культурные музеи и галереи особенно популярны, а исторические объекты тоже остаются важной частью туристического Лондона.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05" y="1354071"/>
            <a:ext cx="2590141" cy="211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2603" y="1354071"/>
            <a:ext cx="2590141" cy="211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музей: мир истории в одном здании
</a:t>
            </a:r>
            <a:endParaRPr lang="en-US" sz="2157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Розеттский камень и древние цивилизации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зале здесь можно увидеть предметы из Древнего Египта и Греции, а рядом — вещи из других эпох и стран. Розеттский камень помогает посетителям представить, как люди учились понимать прошлое.
</a:t>
            </a:r>
            <a:endParaRPr lang="en-US" sz="106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мумии и античные скульптуры
</a:t>
            </a:r>
            <a:pPr algn="l" indent="0" marL="0">
              <a:lnSpc>
                <a:spcPct val="90000"/>
              </a:lnSpc>
              <a:buNone/>
            </a:pPr>
            <a:r>
              <a:rPr lang="en-US" sz="35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особенно запоминается своими мумиями и скульптурами Парфенона. Эти экспонаты показывают, как по-разному люди сохраняли память о богах, правителях и жизни в древнем мире.
</a:t>
            </a:r>
            <a:endParaRPr lang="en-US" sz="1075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Бесплатный вход для школьников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экспозиция музея бесплатна, поэтому сюда удобно приходить на экскурсию классом. Здесь легко рассматривать экспонаты, повторять английские слова и обсуждать, как устроена коллекция музея.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музей: мир истории в одном здании
</a:t>
            </a:r>
            <a:endParaRPr lang="en-US" sz="2157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галерея и знаменитые картины
</a:t>
            </a:r>
            <a:endParaRPr lang="en-US" sz="2248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Трафальгарская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галерея находится в самом центре Лондона, на Трафальгарской площади. Такое расположение делает её удобной остановкой во время прогулки по городу.
</a:t>
            </a:r>
            <a:endParaRPr lang="en-US" sz="1288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мастера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коллекции музея есть работы Леонардо да Винчи, Ван Гога, Рембрандта и Тернера. Это позволяет увидеть, как менялось европейское искусство на протяжении веков.
</a:t>
            </a:r>
            <a:endParaRPr lang="en-US" sz="1379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эпохи живописи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показывает путь от Средневековья до XIX века. Посетители могут сравнивать цвета, сюжеты и стиль картин разных эпох в одном зале.
</a:t>
            </a:r>
            <a:endParaRPr lang="en-US" sz="1379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английского языка эта галерея хорошо подходит как пример слов art, painting, gallery и artist. Они легко запоминаются через реальные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Hyde Park и другие королевские парки
</a:t>
            </a:r>
            <a:endParaRPr lang="en-US" sz="2718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зелёный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Гайд-парк — один из самых крупных парков в центре Лондона. Он показывает, что столица может быть не только шумной, но и очень просторной.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Кенсингтонские сады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Неподалёку находятся Кенсингтонские сады и другие известные зелёные зоны. Вместе они образуют удобные места для прогулок, отдыха и спокойного времени на свежем воздухе.
</a:t>
            </a:r>
            <a:endParaRPr lang="en-US" sz="1265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дорожки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парках есть озёра, дорожки и открытые пространства. Здесь гуляют семьи, катаются на велосипедах и делают паузы между посещением музеев и дворцов.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 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места помогают понять, что London is not only a city of buildings, but also a city of nature and open space.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Simple Tourist Route in London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маршрут для первого знакомства с главными достопримечательностями Лондона.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97030"/>
            <a:ext cx="481766" cy="38541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с London Eye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Панорама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высоты колеса обозрения открывается широкий вид на центр Лондона. Отсюда легко заметить Темзу, парламент, старые кварталы и современные здания, которые вместе создают узнаваемый городской пейзаж.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место для фото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London Eye стал одной из самых популярных точек для снимков. Туристы выбирают его, чтобы запечатлеть город сверху и показать, насколько разнообразно выглядит столица в разные часы дня.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рекой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Аттракцион стоит на Южном берегу Темзы, поэтому его удобно связать с прогулкой вдоль набережной. Отсюда хорошо видно, как река проходит через исторический центр города.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запомнить английские слова wheel, view, river и skyline. Они часто встречаются в описаниях города и делают рассказ о Лондоне понятным и практичным для школьников.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83515"/>
            <a:ext cx="4724400" cy="1910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памятники, королевские здания и музеи составляют основу образа города и чаще всего становятся главными точками для посещения.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достопримечательностей Лондона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когда появились известные места Лондона, чем они служат и почему их легко запомнить.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достопримечательности Лондона: дата и особенность
</a:t>
            </a:r>
            <a:endParaRPr lang="en-US" sz="169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Ковент-Гарден, рынки и уличная жизнь
</a:t>
            </a:r>
            <a:endParaRPr lang="en-US" sz="2652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Ковент-Гарден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Ковент-Гарден известен уличными артистами, магазинами и кафе. Здесь легко увидеть, что Лондон — это не только памятники, но и оживленное пространство, где всегда что-то происходит.
</a:t>
            </a:r>
            <a:endParaRPr lang="en-US" sz="1265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Борхо-маркет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Borough Market привлекает людей едой и атмосферой старого городского рынка. Он показывает, как в Лондоне сочетаются традиции, местные продукты и интерес к кухне разных стран.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Кэмден-маркет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Camden Market славится необычными товарами, музыкой и яркой уличной культурой. Это место помогает почувствовать более современную и творческую сторону столицы, особенно интересную подросткам.
</a:t>
            </a:r>
            <a:endParaRPr lang="en-US" sz="1323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местах часто встречаются слова market, street, shop, food и music. Они полезны для описания города и помогают говорить по-английски о повседневной жизни и покупках.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4804" y="1088975"/>
            <a:ext cx="3699186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Павла и исторический силуэт Лондона
</a:t>
            </a:r>
            <a:endParaRPr lang="en-US" sz="1922" dirty="0"/>
          </a:p>
        </p:txBody>
      </p:sp>
      <p:sp>
        <p:nvSpPr>
          <p:cNvPr id="9" name="Text 1"/>
          <p:cNvSpPr txBox="1"/>
          <p:nvPr/>
        </p:nvSpPr>
        <p:spPr>
          <a:xfrm>
            <a:off x="594949" y="1471836"/>
            <a:ext cx="19533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после пожара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Павла стал особенно важным после Великого пожара 1666 года. Он напоминал городу о восстановлении и со временем превратился в один из главных исторических символов Лондона.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4" y="1471836"/>
            <a:ext cx="19266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Заметный купол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купол собора виден из разных частей города. Благодаря этому здание легко узнать на фотографиях и на карте Лондона, где оно выделяется даже среди современных построек.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собора соединяются религиозная традиция, архитектурная красота и история Великобритании. Именно поэтому его часто включают в список must-see places for visitors, изучающих старый центр столицы.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туристических предпочтений, представленных в задании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больше всего нравится туристам в Лондоне
</a:t>
            </a:r>
            <a:endParaRPr lang="en-US" sz="215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путешественники особенно ценят сочетание культуры, истории и прогулочных мест в одном городе.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музеи и исторические объекты, но значительную часть интереса составляют парки и места отдыха, поэтому Лондон воспринимается как разносторонний город.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Лондон: Сити и небоскребы
</a:t>
            </a:r>
            <a:endParaRPr lang="en-US" sz="2434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Сити считается деловым сердцем Лондона. Здесь находятся банки, офисы и учреждения, которые делают город одним из важнейших финансовых центров мира.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небоскребы, такие как The Shard и 30 St Mary Axe, заметно меняют силуэт столицы. Их стеклянные фасады подчеркивают технологичность и современный облик города.
</a:t>
            </a:r>
            <a:endParaRPr lang="en-US" sz="1153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эпох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Сити рядом с древними улицами стоят здания из стекла и стали. Такой контраст помогает понять, как Лондон соединяет прошлое, настоящее и деловую жизнь.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района полезны слова modern, glass, tower, office и finance. Они часто встречаются в текстах о крупных городах и помогают говорить о современной архитектуре.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Темза как главная линия города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Темза проходит через центр Лондона и помогает увидеть город как единое пространство. По ее берегам расположены главные районы, мосты и набережные, связанные между собой.
</a:t>
            </a:r>
            <a:endParaRPr lang="en-US" sz="1355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 с реки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воды можно увидеть Tower Bridge, Westminster, London Eye и другие знаковые места. Такой обзор показывает, как много достопримечательностей сосредоточено вдоль одного маршрута.
</a:t>
            </a:r>
            <a:endParaRPr lang="en-US" sz="1265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набережных Темзы удобно гулять, фотографировать и отдыхать. Река делает центр города более открытым и понятным, особенно для тех, кто впервые знакомится с Лондоном.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Темза помогает школьникам лучше запомнить карту столицы. Если знать, где течет река, проще представить расположение мостов, музеев и исторических зданий вокруг нее.
</a:t>
            </a:r>
            <a:endParaRPr lang="en-US" sz="13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района хорошо подходят для короткой поездки: в них много известных мест, удобные маршруты и возможности для прогулок у реки или в центре города.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описания районов Лондона, представленные в задании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удобных района для первого знакомства с Лондоном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районы особенно полезны для первого маршрута по городу и какие достопримечательности находятся рядом.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Лондон удобно изучать в школе
</a:t>
            </a:r>
            <a:endParaRPr lang="en-US" sz="2595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близко друг к другу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известные достопримечательности расположены в центральной части города. Это позволяет рассматривать Лондон на карте как компактный и удобный для изучения маршрут.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22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Метро, автобусы и пешеходные маршруты помогают быстро перемещаться между районами. Поэтому школьникам легко понять, как туристы успевают увидеть несколько мест за один день.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49" y="33172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парки и прогулки вдоль реки делают город доступным для семейных и школьных поездок. Это особенно удобно, когда нужно планировать интересную, но несложную экскурсию.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54" y="33219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помогает запоминать английские слова, связанные с путешествиями, историей и культурой. Названия мест и объектов становятся естественным способом расширить словарный запас.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Лондон: город истории, культуры и современности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объединяет королевские традиции, парламент, музеи, парки и современные районы. Его достопримечательности помогают увидеть, как в одном городе соседствуют прошлое и настоящее, делая изучение английского языка интересным и наглядным.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2026-05-30T17:31:15Z</dcterms:created>
  <dcterms:modified xsi:type="dcterms:W3CDTF">2026-05-30T17:31:15Z</dcterms:modified>
</cp:coreProperties>
</file>