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Сложносочинённые предложения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простых предложения — одна общая мысль.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 используем сложносочинённые предложения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соединять мысли, делать речь связной и точно передавать события, противопоставление или выбор.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сложносочинённом предложении каждая часть имеет свою грамматическую основу и может существовать как отдельное простое предложение.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связаны между собой сочинительным союзом: и, а, но, или, либо. Они равноправны и не зависят друг от друга.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количеству основ и союзу легко отличить такое предложение от простого или сложноподчинённого и правильно определить его строение.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сложносочинённого предложения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и их группы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русскому языку; распределение показано для учебных примеров 5 класса.
</a:t>
            </a:r>
            <a:endParaRPr lang="en-US" sz="647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показаны три основные группы союзов, которые встречаются в школьных упражнениях.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заданиях встречаются соединительные и противительные союзы; разделительные употребляются реже.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сложносочинённое предложение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части есть основа «солнце село». Эта часть сообщает о завершённом действии и может быть прочитана самостоятельно.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части основа «небо потемнело». Между частями стоит союз и, а схема показывает их равноправную связь.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и, да в значении «и» показывают, что события происходят одновременно или следуют одно за другим, без противопоставления.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отношения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часто перечисляют действия, признаки или явления. Они помогают сделать текст более плавным и понятным для чтения.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легко узнаются по спокойной связи частей: «Наступил вечер, и зажглись огни»; «Подул ветер, и листья зашуршали».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а часто показывает, что одна часть предложения дополняет другую через различие или резкое сопоставление.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отношения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предложениях удобно сравнивать признаки, состояния или события: «День был тёплый, но ветреный».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но передаёт противопоставление, когда вторая часть ограничивает, уточняет или неожиданно меняет смысл первой.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отношения особенно заметны, если вторая часть звучит как контраст: «Я хотел пойти гулять, а пошёл дождь».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 их значения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союзу можно понять, как связаны части сложносочинённого предложения.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связи определяется союзом: он подсказывает, соединяются ли части, противопоставляются ли они или предлагают выбор.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русскому языку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820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разделительные отношения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вариантами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или и либо показывают, что нужно выбрать один из нескольких вариантов. В предложении не утверждаются все действия сразу, а только возможные решения.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возможные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передать неопределённость результата. Может произойти одно событие, другое или один из двух заранее названных вариантов.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 живой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отношения часто звучат естественно в разговоре и коротких сообщениях: «Мы пойдём в парк или останемся дома».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сложносочинённое предложение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помогает определить вид предложения и выбрать знак препинания.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 между частями сложносочинённого предложения, если каждая часть имеет свою грамматическую основу и может существовать как отдельное простое предложение.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сложносочинённом предложении ставится запятая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запятая пишется перед сочинительным союзом, который соединяет части: и, а, но, или, либо. Она показывает границу между двумя равноправными мыслями.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с двумя действиями или событиями запятая помогает читателю правильно сделать паузу и понять смысл: «Надвинулись тучи, и начался дождь».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может не ставиться, если у частей есть общий второстепенный член предложения, например одно обстоятельство времени, места или образа действия.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может не ставиться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знак не нужен в очень коротких и тесно связанных частях, особенно если они соединены союзом и и звучат как единое сообщение.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случаи в школьной практике считают исключениями, поэтому предложение нужно разбирать особенно внимательно и проверять, есть ли общий элемент.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сомнения остаются, лучше найти грамматические основы, определить границы частей и только потом решать, нужен ли знак препинания.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 сложносочинённом предложении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сложносочинённого предложения обычно слышна пауза. Она помогает отделить одну мысль от другой и делает речь более понятной при чтении вслух.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соединении интонация спокойнее, а при противопоставлении пауза заметнее и логическое ударение сильнее. Именно поэтому интонация часто подсказывает, где нужна запятая.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встречаются в примерах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«Сложносочинённые предложения»; данные для наглядной диаграммы составлены по типам отношений.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диаграммы использованы короткие примеры из учебных упражнений по теме.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встречаются соединительные и противительные отношения; разделительные примеры используются реже.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сложносочинённом предложении части равноправны: каждая имеет свою грамматическую основу и соединяется с другой сочинительным союзом.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сложноподчинённом предложении одна часть зависит от другой: главная часть выражает основную мысль, а придаточная уточняет её смысл.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важно сначала определить связь между частями. Это помогает выбрать правильный знак препинания и назвать вид предложения без путаницы.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Сложносочинённое и сложноподчинённое предложения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430706"/>
            <a:ext cx="4389600" cy="20592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разборе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ошибки, их причины и правильные признаки.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основы и союз, а уже потом решать вопрос о запятой и виде предложения.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школьного курса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98354"/>
            <a:ext cx="277500" cy="24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903338"/>
            <a:ext cx="277500" cy="22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Сложносочинённые предложения в речи и текстах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быстро соединять действия героев и показывать, как одно событие сменяет другое, не перегружая текст лишними короткими фразами.
</a:t>
            </a:r>
            <a:endParaRPr lang="en-US" sz="1149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описаниях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удобно передают признаки, картины природы и изменения вокруг, поэтому описание звучит более плавно и выразительно.
</a:t>
            </a:r>
            <a:endParaRPr lang="en-US" sz="1149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сложносочинённые предложения позволяют коротко и понятно объединить несколько мыслей, сохраняя естественность и живость реплик.
</a:t>
            </a:r>
            <a:endParaRPr lang="en-US" sz="114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сочинениях они делают текст связным и помогают точнее показать соединение, противопоставление или выбор между событиями и действиями.
</a:t>
            </a:r>
            <a:endParaRPr lang="en-US" sz="114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предложения на примере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выделяем первую грамматическую основу: «мальчик взял». Затем находим вторую основу — «девочка открыла». Обе части самостоятельны по смыслу.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частями стоит союз и, а перед ним — запятая. Значит, это сложносочинённое предложение, где части равноправны и соединены в одно высказывание.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разбора предложения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определения сложносочинённого предложения и знаков препинания.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 сложносочинённых предложениях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умеете находить грамматические основы, видеть союз между частями и понимать смысл связи. Это помогает уверенно определять сложносочинённые предложения и правильно ставить запятую.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2026-05-22T19:00:14Z</dcterms:created>
  <dcterms:modified xsi:type="dcterms:W3CDTF">2026-05-22T19:00:14Z</dcterms:modified>
</cp:coreProperties>
</file>