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биологии: 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биологии помогают понять жизнь и природу вокруг нас.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биологических методов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древнейших времён учёные изучали природу наблюдениями. Позже появлялись эксперименты и микроскопы, а сегодня — компьютерный анализ данных расширяет возможности исследований.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фасоли на подоконнике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ежедневно отмечал изменения ростка фасоли, фиксируя высоту и состояние листьев. Это помогло понять влияние условий на развитие растения.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муравьёв в природе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 внимательно следил за муравьями в лесу, замечая способы общения и работы в колонии, не вмешиваясь в их жизнь.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Дарвина на Галапагосах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наблюдал разнообразие животных на островах и делал записи, которые привели к формированию теории эволюции.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основа биологии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— проверка гипотез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позволяют активно менять условия и изучать их влияние на объекты, например, различное освещение для растений.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условий в эксперименте важен для точных результатов: необходимо исключить посторонние факторы и организовать повторяемость опыта.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наследственности были открыты благодаря экспериментам Менделя с горохом, которые выявили закономерности передачи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метод: поиск общего и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строение костей человека и обезьяны, учёные выявляют сходства, указывающие на общее происхождение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помогает понять, как животные и растения адаптировались к среде и найти эволюционные связи между ними.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биологических процессов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позволяют проводить исследования болезней и вирусов без риска для живых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создаёт упрощённые версии сложных процессов, например, цикл кровообращения, для лучшего понимания их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компьютерах можно прогнозировать изменения численности животных, что помогает планировать охрану природы.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ускоряет открытия и снижает затраты на эксперименты в реальной среде.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 биологии: этапы развития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измеряли рост и вес организмов простыми инструментами для описания видов.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сложной аппаратуры — электронных приборов для измерения пульса и уровня сахара в крови.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XVII–XIX века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точных устройств: линейки, термометры и весы позволило количественно оценивать характеристики живых существ.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датчики и компьютерные технологии обеспечивают точное и быстрое получение данных в лабораториях и природе.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школьного биолога, 2023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на рост растений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зависит от качества и количества света, получаемого ими в процессе фотосинтеза.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недостаток света значительно замедляет рост и развитие растений.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объектов — фундамент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Подробное описание внешних и внутренних особенностей организмов помогает точно классифицировать и изучать виды.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фотографии дополняют текст, давая визуальное представление о строении и окраске объектов.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574194"/>
            <a:ext cx="4534800" cy="16866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биологических методов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характеристики методов: роль исследователя, необходимое оборудование, возможность повторения и тип данных.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методов обеспечивает полное и точное изучение биологических явлений.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— окно в микромир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дают возможность увидеть мельчайшие детали на наноуровне, что важно для изучения вирусов и клеточных органелл.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ван Левенгук впервые наблюдал микробы в капле воды при помощи простого микроскопа, открыв невидимый глазом мир микроорганизмов.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световые микроскопы позволяют рассматривать живые клетки, выявляя их структуру и процессы внутри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семейных деревьев для выявления болезней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помогает распознавать наследственные заболевания и прогнозировать риски их передачи следующим поколениям. Это важный шаг для своевременной диагностики и предотвращения болезней.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секвенирования ДНК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ДНК определяет наследственные признаки организма. Современные технологии секвенирования позволяют быстро и точно читать гены, выявляя мутации и особенности отдельных видов.
</a:t>
            </a:r>
            <a:endParaRPr lang="en-US" sz="1176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родства между организмами
</a:t>
            </a:r>
            <a:pPr algn="l" indent="0" marL="0">
              <a:lnSpc>
                <a:spcPct val="130039"/>
              </a:lnSpc>
              <a:buNone/>
            </a:pPr>
            <a:r>
              <a:rPr lang="en-US" sz="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генетических данных помогает установить степень родства и происхождение организмов. Этот метод используется в эволюционных исследованиях и заботе о сохранении видов.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генетические методы в биологии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полевых исследований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проводятся в лесах, на лугах и водоёмах, где изучают животных и растения в их естественных условиях.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 в естественной среде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численности птиц и других видов проводят для понимания сезонных миграций и динамики популяций.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миграцией и популяцией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взаимосвязей между живыми существами и окружающей средой помогает понять влияние экосистем на биологические процессы.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и среды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биологического эксперимента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последовательных действий в исследовании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биоинформатики помогают прогнозировать воздействие мутаций и создают базу данных для хранения и сравнения биологических данных.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ускоряет изучение наследственных заболеваний и поиск новых лекарственных препаратов на основе генетической информации.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компьютерных алгоритмов исследователи анализируют последовательности ДНК для поиска мутаций и генетических особенностей различных организмов.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объединяет биологию и информатику для обработки больших данных о генах и белках с целью выявления важных закономерностей.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биоинформатики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в современных биолабораториях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Роботы-пипетторы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устройства заменяют ручную работу, быстро и точно дозируют жидкости в различных пробирках, что значительно увеличивает скорость экспериментов.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проб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анализаторы проводят химические и биологические тесты по заданным программам, минимизируя ошибки и повышая надежность получаемых результатов.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качества воздуха и воды позволяет выявлять загрязнения и оценивать состояние окружающей среды в разных регионах.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и датчики температуры фиксируют изменения экосистем, способствуя своевременному принятию мер по охране природы.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фотоловушек помогает изучать поведение и численность редких и скрытных животных в их естественной среде обитания.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методы: изучение природы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научных публикаций 2008–2023 гг.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методы чаще приводят к открытиям?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важность разнообразных методов исследований для комплексного понимания биологических процессов.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остаются ведущим способом получения новых знаний, но успех достигается сочетанием разных подходов.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вида лягушек подтверждено генетикой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2016 году генетические методы помогли установить факт исчезновения отдельного вида лягушек, что стало важным сигналом для сохранения биоразнообразия.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открывают новые виды насекомых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школьных экспедиций были найдены ранее неизвестные виды насекомых, что подтвердило значение полевых исследований для науки и образования.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препарата для редких болезней растений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 позволили разработать новое средство лечения, способствующее спасению редких растений от опасных заболеваний.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биологических исследований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методов биологии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методы помогают раскрыть тайны жизни, сохранить природу и создавать технологии, важные для здоровья и экологии будущих поколений.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2026-05-08T09:18:51Z</dcterms:created>
  <dcterms:modified xsi:type="dcterms:W3CDTF">2026-05-08T09:18:51Z</dcterms:modified>
</cp:coreProperties>
</file>