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белков: как клетка получает вещества для роста и 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 инструкции ДНК собирает нужные ей белки.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синтез белка нужен каждой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инструкцию, но белок собирается не в ней. Копия информации передается к рибосомам, где клетка постоянно создает новые молекулы для роста, обновления и работы тканей организма, особенно в активно делящихся клетках.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инструкцию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гене записана последовательность нуклеотидов, которая определяет, какие аминокислоты и в каком порядке войдут в будущий белок.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копию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снимает точную копию с нужного участка ДНК и доставляет ее к рибосоме, где происходит сборка белка.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приносит аминокислоты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подбирает подходящую аминокислоту и узнает кодон мРНК с помощью антикодона, обеспечивая точное соответствие.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соединяет цепь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считывает мРНК по триплетам и последовательно соединяет аминокислоты пептидными связями в заданном геном порядке.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участника процесса: ДНК, РНК и рибосомы
</a:t>
            </a:r>
            <a:endParaRPr lang="en-US" sz="2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клетке происходит биосинтез белка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транскрипция идет в ядре: здесь ДНК остается защищенной, а в РНК записывается копия нужного гена.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происходит в цитоплазме на свободных рибосомах или на рибосомах, прикрепленных к шероховатой эндоплазматической сети.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без ядра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оформленного ядра, поэтому считывание наследственной информации и сборка белка могут идти почти одновременно.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особенно важно увидеть ядро, цитоплазму, рибосомы и шероховатую ЭПС, потому что они образуют единую систему синтеза белка.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биосинтеза белка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 школьному курсу биологии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перенос информации с ДНК на РНК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Копия нужного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получается молекула РНК, которая несет информацию только с того участка гена, который нужен клетке сейчас.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урацила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РНК вместо тимина используется урацил, поэтому аденин ДНК соответствует урацилу РНК, а не тимину.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цепи РНК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строит РНК по принципу комплементарности: напротив каждого нуклеотида ДНК ставится подходящий нуклеотид РНК.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 гене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находит нужный участок ДНК, распознает начало гена и временно раздвигает две цепи, чтобы прочитать информацию.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мРНК у эукариот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синтезу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мРНК может выйти из ядра и стать матрицей для рибосомы, которая начнет сборку белка.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 и поли-А-хвост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5'-концу добавляется кэп, а к 3'-концу — поли-А-хвост; эти участки повышают устойчивость мРНК и помогают ее распознать.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интронов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молекулы вырезаются интроны, а экзоны соединяются в непрерывную последовательность, из которой уже можно считывать белковую информацию.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РНК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транскрипции образуется первичная РНК, но она еще не готова к трансляции и должна пройти дополнительную обработку.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 и антикодон: соответствие между мРНК и тРНК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кодон состоит из трех нуклеотидов и задает свою «команду» для рибосомы. Стартовый и стоп-сигналы помогают начать и закончить синтез.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подтверждают триплетность кода: рибосома читает информацию по три нуклеотида, а тРНК подбирает нужную аминокислоту.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примеры кодонов: AUG, UUU, GGC, UGA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Удлинение цепи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тРНК приносят аминокислоты, между ними образуются пептидные связи, и полипептидная цепь постепенно растет.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 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рибосома встречает стоп-кодон, синтез прекращается, готовая цепь освобождается и начинает принимать рабочую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Распознавание мРНК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субъединица рибосомы связывается с мРНК и находит стартовый кодон, с которого начинается чтение последовательности.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сборка полипептидной цепи на рибосоме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трансляции и их результат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последовательно проходит синтез белка: от начала сборки рибосомы до освобождения готовой цепи.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имеет свою задачу, а вместе они обеспечивают точную и своевременную сборку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рибосомы и функции ее частей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субъединицы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 малой и большой субъединиц, собранных из рРНК и белков. Вместе они образуют «рабочую площадку», где точно соединяются мРНК и тРНК.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A, P и 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рибосоме тРНК последовательно проходит через участки A, P и E. Сначала она приносит аминокислоту, затем удерживает растущую цепь, а после этого покидает рибосому.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считывания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субъединица помогает правильно распознавать кодоны мРНК, чтобы в цепь не попадали лишние аминокислоты. Большая субъединица ускоряет образование пептидной связи между ними.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его свойства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Кодоны считываются один за другим, без пропусков и наложений. Такое устройство кода помогает рибосоме точно собирать белок и не сбиваться при чтении мРНК.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универсальность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живых организмов одинаковые кодоны означают одни и те же аминокислоты. Благодаря этому генетический код работает надежно у растений, животных, грибов и бактерий.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аминокислота может кодироваться несколькими разными кодонами. Это делает наследственную информацию более устойчивой к отдельным изменениям в последовательности нуклеотидов.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гене читается тройками нуклеотидов. Каждый такой триплет, или кодон, задает определенную аминокислоту, поэтому цепочка белка собирается строго по записанному плану.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ДНК, мРНК, тРНК и рибосомы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каждая молекула выполняет свою часть работы, а без одной из них синтез белка становится невозможным.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участники процесса важны по-разному: ДНК задает программу, а РНК и рибосома превращают ее в готовый белок.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биологии; значения на диаграмме условные, 2026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1075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синтеза: сворачивание и доработка белка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шаперонов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Шапероны помогают цепи сворачиваться аккуратно и не дают ей запутаться. Они особенно важны, когда белок длинный или строится в сложных условиях.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полипептидная цепь должна свернуться в определенную пространственную форму. Именно от нее зависит, сможет ли белок выполнять свою работу в клетке.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 многие белки проходят доработку: к ним могут присоединяться химические группы или углеводы. Такие изменения помогают белку стать активным и устойчивым.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доставки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белок направляется туда, где он нужен: в определенную часть клетки, в мембрану или за ее пределы. Так молекула начинает выполнять свою функцию.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ошибке в биосинтезе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нарушение в гене или при считывании информации может изменить строение и работу белка.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31" y="1796650"/>
            <a:ext cx="2248339" cy="1758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931" y="1796650"/>
            <a:ext cx="2248339" cy="1758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чтения мРНК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антибиотики садятся на бактериальную рибосому и мешают ей правильно считывать мРНК. Тогда рибосома не может собрать белок, а клетка бактерии теряет способность расти и делиться.
</a:t>
            </a:r>
            <a:endParaRPr lang="en-US" sz="967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при сборке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лекарства нарушают присоединение тРНК или образование пептидной связи. В результате аминокислоты не выстраиваются в нужном порядке, и белок получается незавершенным или бесполезным.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бактерий отличаются от рибосом человека, поэтому часть антибиотиков действует именно на микробы. Это позволяет подавлять вредные бактерии, не останавливая работу клеток организма полностью.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антибиотики вмешиваются в работу бактериальной рибосомы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скорость синтеза белка важна для организма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идет синтез, тем быстрее клетка может строить новые структуры и заменять поврежденные молекулы.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синтеза особенно нужна там, где ткани растут или постоянно обновляются; нехватка аминокислот сразу снижает этот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биологии; значения условные, 2026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последовательных этапа биосинтеза белка и как они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создает матрицу для сборки белка, а трансляция использует ее для получения аминокислотной последовательности.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транскрипции и трансляции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биосинтеза белков с наследственностью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 показывает, как «запись» в ДНК превращается в действие в клетке. Без этого процесса наследственная информация не смогла бы проявиться.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синтез белков гены влияют на строение клеток, работу ферментов и внешний вид организма. Поэтому наследственная информация становится видимым признаком.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коде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замена одного нуклеотида может изменить кодон мРНК. Тогда в белок попадет другая аминокислота, и его свойства могут заметно измениться.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задает план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в гене содержит инструкцию для будущего белка. Именно она определяет, какие аминокислоты и в каком порядке будут соединяться.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появляются там, где работает генетическая 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 соединяет ДНК, РНК, рибосомы и аминокислоты в единый процесс. Благодаря ему клетка получает нужные белки для роста, обмена веществ и 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2026-06-01T11:45:54Z</dcterms:created>
  <dcterms:modified xsi:type="dcterms:W3CDTF">2026-06-01T11:45:54Z</dcterms:modified>
</cp:coreProperties>
</file>