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основные молекулы, хранящие и передающие наследственную информацию.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Фридрих Мишер впервые выделил нуклеиновые кислоты, а в 1953 году Уотсон и Крик раскрыли структуру ДНК. Эти открытия заложили фундамент молекулярной биологии, объясняя механизмы наследственности и эволюции.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историческая важность нуклеиновых кислот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нуклеиновых кислот: нуклеотиды и их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нуклеотидов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состоят из фосфатной группы, пятиуглеродного сахара и азотистого основания. Они образуют основу для построения ДНК и РНК, соединяясь в длинные цепи.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ДНК и РНК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ДНК сахар — дезоксирибоза, основание тимин, а в РНК — рибоза и урацил. ДНК чаще двухцепочечная, РНК — одноцепочечная, что отражает их разные функции.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сосредоточена преимущественно в ядре, с меньшими количествами в митохондриях и хлоропластах, тогда как РНК активно присутствует и в ядре, и в цитоплазме.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ДНК в ядре обеспечивает надежное хранение генетической информации, а РНК участвует в передаче и реализации этой информации в цитоплазме.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молекулярной биологии,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ДНК и РНК в клеточных структурах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долговременное хранение наследственной информации, сохраняя генетический код организма на протяжении жизни клетки и всего вида.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клетки ДНК гарантирует точную передачу генетических данных дочерним клеткам, сохраняя стабильность наследственности.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служит матрицей для синтеза РНК в процессе транскрипции, запуская производство белков, необходимых для функционирования клетки.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ДНК участвует в процессах репарации и саморепликации, исправляя ошибки и поддерживая целостность генома.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ДНК в клетке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репликации ДНК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копирования ДНК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входит в состав рибосом и выполняет структурную и каталитическую роль в процессе синтеза белков.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код с ДНК к рибосомам, обеспечивая синтез белков по генетической информации.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аминокислоты к рибосомам, участвуя в формировании полипептидной цепи и точности трансляции.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РНК (микроРНК, сиРНК) регулируют экспрессию генов и защищают геном от вирусных инфекций.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РНК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нуклеиновых кислот в разных типах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локализации ДНК и РНК в животных, растительных и прокариотических клетках.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распределении отражают структурные особенности и функциональное разнообразие клеток.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 молекулярная биология, 2018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транскрипции и 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синтеза РНК и белков в клетке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функции матричной РНК (мРНК)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генетическую информацию от ДНК к рибосомам, обеспечивая точный синтез белков согласно генетическому коду.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мРНК формируется по принципу комплементарности нуклеотидов, что гарантирует правильность передачи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мРНК подвергается процессингу — сплайсингу и модификации концов, тогда как в прокариотах сразу участвует в трансляции.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существует множество различных тРНК, каждая из которых соответствует определённой аминокислоте, что гарантирует точное и корректное включение аминокислот в растущую белковую цепь.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обеспечивает доставку аминокислот к рибосомам, где происходит сборка полипептидной цепи. Это ключевой этап в трансляции генетической информации в белок.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тРНК включает антикодон, который комплементарно связывается с кодоном мРНК, и участок, на который присоединяется соответствующая аминокислота, обеспечивая специфичность процесса.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транспортной РНК (тРНК)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является основой структурного каркаса рибосомы, обеспечивая её форму и стабильность для эффективного синтеза белка.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рРНК в клетке достигает 80% всей РНК, что подчёркивает её важность для поддержания быстрого и надёжного производства белков.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выполняет каталитическую функцию — способствует образованию пептидных связей между аминокислотами, что ускоряет процесс полимеризации белка.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рибосомной РНК (рРНК)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хромосомы: организация в клетке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 в ядре эукариотов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эукариот ДНК компактно упакована с помощью гистоновых белков в структуры — хромосомы. Такая организация помогает защитить генетический материал и облегчает его равномерное распределение при клеточном делении.
</a:t>
            </a:r>
            <a:endParaRPr lang="en-US" sz="164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гистонов в структурировании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Гистоны образуют нуклеосомы, вокруг которых наматывается ДНК, создавая плотную упаковку. Это позволяет генетической информации быть организованной и доступной для регуляции экспрессии генов.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Видоспецифичность числа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уникально для каждого вида: у человека их 46, у других организмов — иное число. Это число влияет на генетическую информацию и особенности наследования признаков.
</a:t>
            </a:r>
            <a:endParaRPr lang="en-US" sz="17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клетки: определение и структура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включает всю наследственную информацию организма, записанную в ДНК. Он хранится в хромосомах, расположенных в ядре и, у растений и животных, в некоторых органеллах, таких как митохондрии.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и внеклеточные геномы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эукариотических клетках основной геном представлен линейными хромосомами в ядре, дополнительно существует ДНК в митохондриях и хлоропластах, несущая важные гены для энергетического обмена.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Геномы прокариотов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обладают одним круговым геномом, расположенным в нуклеоиде. Такое строение облегчает процессы репликации и транскрипции без наличия ядра, что отличает их от эукариот.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20902"/>
            <a:ext cx="6463500" cy="2347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структуре и функциях ДНК и РНК, отражая уникальные биологические роли каждой молекулы.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ДНК и РНК определяют их специализацию: ДНК сохраняет информацию, РНК обеспечивает её использование и регулирование.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Campbell, Reese, 2019.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ДНК и РНК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их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стабильные изменения последовательности ДНК, возникающие как спонтанно, так и под воздействием внешних факторов, например, радиации или химикатов.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развитию болезней, таких как серповидно-клеточная анемия, в то время как другие служат источником генетической изменчивости и эволюционных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генетическом материале способны влиять на приспособляемость организма и задают направление для отбора в 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этих технологий — методы рекомбинантной ДНК, секвенирования и ПЦР, позволяющие точно редактировать и анализировать генетический материал.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молекулярные методы изменения ДНК для создания организмов с улучшенными свойствами, например, устойчивостью к стрессам или вредителям.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включают создание ГМО-растений, производство лекарственных белков, таких как инсулин, и разработку генных терапий для наследственных заболеваний.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нуклеиновые кислоты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анализа нуклеиновых кислот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
</a:t>
            </a:r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избирательно амплифицировать участки ДНК, что широко используется для диагностики инфекционных заболеваний и генетических дефектов благодаря высокой чувствительности метода.
</a:t>
            </a:r>
            <a:endParaRPr lang="en-US" sz="157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секвенирования определяет точную последовательность нуклеотидов в молекулах ДНК, что важно для изучения геномов, выявления мутаций и разработки персонализированной медицины.
</a:t>
            </a:r>
            <a:endParaRPr lang="en-US" sz="179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нуклеиновых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разделяет фрагменты ДНК и РНК по размеру, позволяя визуализировать результаты амплификации и анализировать структуру нуклеиновых кислот в лабораторных исследованиях.
</a:t>
            </a:r>
            <a:endParaRPr lang="en-US" sz="16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изучение нуклеиновых кислот используется для диагностики заболеваний, разработки генных терапий и создания таргетных лекарственных средств.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криминалистике анализ ДНК помогает идентифицировать личности, устанавливать родственные связи и раскрывать преступления по биологическим следам.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биоинформатике знания о нуклеиновых кислотах лежат в основе анализа геномных данных, что способствует развитию точной медицины и исследований в области эволюции.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Палеогенетика использует методы изучения древней ДНК для восстановления истории эволюции и изучения генетического разнообразия вымерших видов.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нуклеиновых кислотах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нуклеиновых кислот в науке и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лежат в основе передачи наследственной информации и биологических функций. Их понимание раскрывает возможности для медицины и биотехнологии, открывая перспективы новых научных открытий.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2026-05-10T04:52:38Z</dcterms:created>
  <dcterms:modified xsi:type="dcterms:W3CDTF">2026-05-10T04:52:38Z</dcterms:modified>
</cp:coreProperties>
</file>