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о том, как невежество разрушает дом и судьбы людей.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«Недоросль» Д. И. Фонвизина: комедия о воспитании, семье и нравственности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Фонвизина: смех с серьёзным смыслом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родилась в эпоху острых споров о воспитании дворян, службе и ответственности перед обществом. Фонвизин показывает узнаваемых людей и через смешные сцены говорит о честности, разуме и человеческом достоинстве.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напоминает, когда Фонвизин впервые показал не только возраст героя, но и его нравственную незрелость.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1782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в этом году была написана комедия, где слово «недоросль» получило и прямой, и переносный смысл.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Д. И. Фонвизин, «Недоросль»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896554"/>
            <a:ext cx="4348200" cy="24682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комедии и их роль в сюжете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помогают увидеть разные типы поведения и взгляды на жизнь.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герой воплощает определённый жизненный выбор, а вместе они создают нравственный спор пьесы.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Д. И. Фонвизин, «Недоросль»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схема комедии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 известие о наследстве запускает цепочку событий и меняет планы героев.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первых сценах дом Простаковых выглядит как место, где все боятся хозяйки. Порядок здесь держится не на уважении, а на крике, угрозах и постоянном давлении на слабых.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Митрофан с детства привыкает к вседозволенности. Он не видит смысла в учёбе и труде, потому что взрослые вокруг не требуют от него серьёзности и ответственности.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Экспозиция: дом Простаковых как модель неправильного воспитания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сразу показывает главную проблему семьи: образование здесь не ценят, а сила используется для унижения других. Такой дом не может воспитать достойного человека.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Простакова как источник семейного и общественного конфликта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Материнская любовь без меры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Простакова искренне привязана к сыну, но её забота превращается в потакание любым капризам. Она не учит Митрофана ни труду, ни уважению к людям.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Жестокость как привычка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грубо обращается с крепостными и домашними, потому что привыкла добиваться своего силой. Из-за этого разрушаются и отношения в семье, и будущее сына.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Митрофан не хочет учиться и сразу отказывается от любых усилий. Ему проще жить под защитой матери, чем самому думать и работать.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он повторяет чужие слова, но не понимает их смысла. Знания для него — не ценность, а ненужная обязанность.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Митрофан — образ ленивого и духовно пустого подростка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ясно его пустота видна в финале, когда он холодно относится даже к матери. Это показывает, что без воспитания человек остаётся нравственно незрелым.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разговорах он часто выглядит смешно, потому что проявляет грубость, неумение слушать и полное равнодушие к правилам поведения.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Митрофана, Простаковой и Стародума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героев помогает быстро увидеть, кто в пьесе связан с пороками, а кто — с нравственным идеалом.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героя строят жизнь на эгоизме и грубой силе, а Стародум утверждает разум, честь и ответственность.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Д. И. Фонвизин, «Недоросль»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Стародум и идея настоящего благородства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Стародум говорит о чести, долге и служении Отечеству. Для него важнее всего не титул и богатство, а честность, разум и верность совести.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Стародум противопоставлен Простаковой и Скотинину. На их фоне особенно заметно, что истинная ценность человека связана с образованием, достоинством и ответственностью.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напоминает, что человек становится благородным не по рождению, а по поступкам. Поэтому его речь звучит как нравственный урок для других героев.
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4669" y="3188538"/>
            <a:ext cx="374588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363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438" y="1728730"/>
            <a:ext cx="428400" cy="3427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Софья и Милон как положительные герои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Софья не спорит грубо и не стремится к выгоде любой ценой. Она уважает старших, умеет слушать и сохраняет спокойствие даже тогда, когда на неё пытаются давить.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Софья: достоинство и скромность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Милон действует смело и честно, не скрывает своих намерений и не ищет личной выгоды. Он защищает Софью не словами, а готовностью отвечать за свои поступки.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Милон: честь офицера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Софьи и Милона строятся на взаимном доверии, а не на расчёте. Поэтому они резко противопоставлены корыстным героям и выглядят в комедии особенно светло.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союз: доверие и уважение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не поддаётся обману и принуждению. Её поведение показывает внутреннюю воспитанность: она остаётся честной, сдержанной и верной собственному чувству меры.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Софья: нравственная стойкость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637354"/>
            <a:ext cx="4348200" cy="24682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пьесы и их проявление в сюжете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основные темы раскрываются через поступки героев и развитие конфликта.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темы сходятся в одном вопросе: каким должен быть человек, чтобы быть достойным уважения и свободного выбора.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Д. И. Фонвизин, комедия «Недоросль»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Комическое в пьесе и его смысл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Фонвизин использует говорящие фамилии, чтобы сразу подсказать черты героев: уже в имени слышны грубость, жадность или пустота характера. Это делает сатиру понятной и точной.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в комедии не только развлекает, но и осуждает пороки. Через юмор автор показывает, к чему приводят лень, глупость, жестокость и равнодушие к учёбе.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часто строится на резком контрасте между словами и поступками. Герои говорят о приличиях, но ведут себя жёстко, корыстно и без уважения к другим людям.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сцены возникают из нелепых разговоров и преувеличений. Особенно запоминаются уроки Митрофана, где ученик не хочет думать, и споры, в которых важнее крик, чем смысл.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учителя Митрофана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из учителей по-своему показывает слабость домашнего образования без серьёзной мотивации ученика.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не только в учителях: без интереса к знаниям и правильного воспитания обучение остаётся пустой формальностью.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Д. И. Фонвизин, «Недоросль»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вокруг наследства Софьи
</a:t>
            </a:r>
            <a:endParaRPr lang="en-US" sz="231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комедии «Недоросль»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Правдин и закон в финале комедии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Правдин действует спокойно и рассудительно: он не унижает людей, а восстанавливает порядок. Поэтому его появление особенно заметно на фоне крика, страха и произвола в доме Простаковой.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закон останавливает безнаказанность и показывает, что власть не должна строиться на силе и грубости. В финале Правдин становится знаком надежды на справедливую жизнь и ответственность перед другими.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героев и художественные приёмы Фонвизина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74050" y="1204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быстро раскрывает их характер: по грубым словам Простаковой и коротким ответам Митрофана читатель понимает их внутреннюю бедность.
</a:t>
            </a:r>
            <a:endParaRPr lang="en-US" sz="1039" dirty="0"/>
          </a:p>
        </p:txBody>
      </p:sp>
      <p:sp>
        <p:nvSpPr>
          <p:cNvPr id="10" name="Text 3"/>
          <p:cNvSpPr txBox="1"/>
          <p:nvPr/>
        </p:nvSpPr>
        <p:spPr>
          <a:xfrm>
            <a:off x="4174050" y="758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 репликам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174050" y="2606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Стародум говорит ясно и точно, его фразы звучат как жизненные правила. На его фоне другие персонажи выглядят смешно и неубедительно.
</a:t>
            </a:r>
            <a:endParaRPr lang="en-US" sz="1077" dirty="0"/>
          </a:p>
        </p:txBody>
      </p:sp>
      <p:sp>
        <p:nvSpPr>
          <p:cNvPr id="12" name="Text 5"/>
          <p:cNvSpPr txBox="1"/>
          <p:nvPr/>
        </p:nvSpPr>
        <p:spPr>
          <a:xfrm>
            <a:off x="4174050" y="2160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в разговорах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174050" y="4008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Говорящие фамилии, резкие противопоставления и меткие реплики помогают автору высмеять пороки и сделать комедию запоминающейся.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174050" y="3562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эффект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«Недоросль» остаётся важной сегодня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помогает увидеть знакомые ситуации: отказ трудиться, нежелание учиться и привычку требовать всё готовым.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остаётся понятной, потому что напоминает: самостоятельность, уважение и ответственность важны в любом времени.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Д. И. Фонвизин, «Недоросль»; обобщение по теме урока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Фонвизин показывает не просто неудачную семью, а целый мир, где невежество и жестокость становятся привычными. Именно поэтому история Простаковых звучит как предупреждение.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комедии «Недоросль»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комедии прост: взрослым человека делает не возраст, а воспитание, ответственность и умение думать о последствиях своих действий.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герои в пьесе связаны с честью, разумом, законом и уважением к человеку. Они доказывают, что благородство определяется не происхождением, а поступками.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Фонвизина смешит, но одновременно заставляет задуматься о воспитании, учёбе и ответственности. Она учит видеть ценность честности, доброты и самостоятельности в жизни каждого человека.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«Недоросль» стоит читать и сегодня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2026-05-19T04:46:12Z</dcterms:created>
  <dcterms:modified xsi:type="dcterms:W3CDTF">2026-05-19T04:46:12Z</dcterms:modified>
</cp:coreProperties>
</file>