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 атмосфере: как Солнце согревает Землю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откуда берётся тепло, как нагревается поверхность, почему тёплеет воздух и меняется температура.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атмосфера и почему она важна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слой газов вокруг Земли. Он защищает нас от сильного холода и части опасного излучения. Благодаря атмосфере перепады температур между днём и ночью не становятся слишком резкими.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— главный источник тепла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солнечной энергии поглощается сушей и водой, а часть отражается обратно в космос. Поэтому разные поверхности нагреваются неодинаково — не так, как мы ожидаем по цвету.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поверхности отражают больше света. Например, снег отражает заметно больше солнечной энергии, чем тёмный асфальт или почва, поэтому они прогреваются слабее.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посылает на Землю свет и тепловую энергию. Она достигает поверхности, а дальше начинается цепочка: нагрев сменяется передачей тепла воздуху.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температура в течение суток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ясном небе поверхность сильнее разогревается днём, а ночью быстрее отдаёт тепло, поэтому разница между днём и ночью заметнее.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типичный суточный ход: минимум перед рассветом, максимум во второй половине дня. Условия неба меняют скорость нагрева и остывания.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 физики (обобщённый типичный суточный профиль температуры)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нагревается от Земли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приходит к воздуху снизу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получает тепло не только от Солнца, но и от нагретой поверхности Земли. Днём прогреваются почва, песок, камни и вода, а затем они передают тепло нижнему слою воздуха.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над водой теплеет медленнее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асфальтом воздух обычно теплее быстрее, чем над водой. Вода прогревается медленнее, потому что тепло распределяется по толще и уходит на нагрев, а также на испарение.
</a:t>
            </a:r>
            <a:endParaRPr lang="en-US" sz="10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тепла от Солнца к воздуху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→ нагретая поверхность → тёплый воздух поднимается, холодный приходит на смену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4356" y="2572500"/>
            <a:ext cx="352313" cy="5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передачи тепла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Теплопроводность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Теплопроводность происходит при соприкосновении тел. Тепло переходит от более нагретой части к менее нагретой, например через стенку или нагретую поверхность.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Конвекция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Конвекция связана с движением воздуха: тёплые массы поднимаются, а холодные опускаются. Так тепло переносится в атмосфере и перемешивает воздух по высоте.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переносит тепло даже через пустое пространство. Поэтому солнечная энергия доходит до Земли без промежуточной «передачи» через воздух.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168" y="1162275"/>
            <a:ext cx="5835664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передаётся тепло: сравнение способов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где и как работает каждый способ, и помогает понять различия между нагревом Солнцем и переносом тепла в атмосфере.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ключевую роль играет конвекция, потому что воздух постоянно движется. А тепло от Солнца к Земле доходит главным образом излучением.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 физики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удерживает тепло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всегда есть водяной пар — это «невидимая вода» в газообразном состоянии. Он влияет на то, как быстро температура меняется при наступлении ночи.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воздух остывает медленнее, чем сухой. Поэтому в сырую погоду ночью температура часто снижается не так быстро, как в сухую и ясную погоду.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заметить, что после дождя и при высокой влажности становится «мягче» и прохладнее не так резко. Это связано с тем, что водяной пар удерживает часть тепловой энергии.
</a:t>
            </a:r>
            <a:endParaRPr lang="en-US" sz="11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облака влияют на тепло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меняет и нагрев, и охлаждение: днём она снижает поступление солнечной энергии, а ночью уменьшает отдачу тепла поверхностью.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Столбики показывают: при облаках днём прохладнее, а ночью теплее. Значит, облака работают как «помощник» в сохранении тепла.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(качественное сравнение по наблюдаемым суточным условиям)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нагревается быстрее, потому что солнечная энергия сильнее влияет на верхний слой почвы и камней. Когда солнце заходит, поверхность тоже остывает быстрее, и это сразу отражается на воздухе рядом.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прогревается медленнее: тепло уходит в толщу и частично расходуется на испарение. Поэтому у моря летом прохладнее, а зимой теплее, чем на удалённых от воды участках суши.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 вода нагреваются по-разному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21875"/>
            <a:ext cx="397500" cy="39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61625"/>
            <a:ext cx="397500" cy="31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1177" y="1808825"/>
            <a:ext cx="37065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5977" y="1808825"/>
            <a:ext cx="370650" cy="423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тропосферу «погодным этажом»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тропосфере активно перемешиваются воздушные массы. Именно там ветер переносит тепло и влагу, поэтому погода быстро меняется в течение дня.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формируются облака, а из них выпадают дождь и снег. Облачность напрямую влияет на то, как поверхность получает и теряет тепло.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с высотой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высоты в тропосфере обычно становится холоднее. Поэтому в горах часто прохладнее, чем на равнине, даже при одинаковом времени года.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живём и дышим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 — ближайший к Земле слой атмосферы. Большая часть воздуха, которым пользуются люди, находится именно здесь, включая дыхание и повседневные условия.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с высотой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высоте воздух охлаждается не только потому, что там меньше «нагрева сверху», но и из-за изменения условий для нагревания и движения воздушных масс.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графика объясняет, почему в горах холоднее: по мере подъёма воздух теряет тепло, поэтому вершины чаще остаются заснеженными.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 географии и физике; обобщённая качественная зависимость температуры от высоты в тропосфере, без привязки к конкретному региону или дате.
</a:t>
            </a:r>
            <a:endParaRPr lang="en-US" sz="5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010491"/>
            <a:ext cx="4122000" cy="14002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поверхности нагреваются быстрее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снегa, воды, почвы, травы и асфальта показывает различия по цвету, тому, как быстро растёт температура днём, и насколько быстро она падает ночью.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и обычно сухие поверхности сильнее поглощают солнечный свет и быстрее нагреваются, а светлые и влажные прогреваются медленнее и дольше удерживают прохладу.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тепловым свойствам поверхностей из школьных курсов географии и физики; сравнение качественное.
</a:t>
            </a:r>
            <a:endParaRPr lang="en-US" sz="5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восходящее движение воздуха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конвекции: прогретая поверхность → тёплый лёгкий воздух поднимается вверх → вместо него приходит более холодный воздух. Часто это усиливает образование кучевых облаков.
</a:t>
            </a:r>
            <a:endParaRPr lang="en-US" sz="8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баланс Земли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солнечной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солнечного излучения поглощается Землёй и нагревает поверхность и воздух. От этого зависит, насколько сильно повышается температура в конкретный день и сезон.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обратно в космос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Некоторая часть света отражается от облаков, льда и светлых поверхностей. Чем больше отражение, тем меньше тепла остаётся и тем слабее рост температуры.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Повторная отдача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Нагретая Земля снова отдаёт тепло в атмосферу и в космос. Если поступление и потери близки, температура держится устойчиво; при сдвиге баланса меняется погода и климат.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нагрева разных поверхностей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объясняется тем, как энергия распределяется внутри материала: вода и влажные участки «забирают» тепло в глубину и тратят часть на испарение.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сравнения тепловой отзывчивости: асфальт и песок быстрее реагируют на солнце, а вода и трава прогреваются медленнее, поэтому вокруг меньше резких перепадов.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качественные представления о теплопоглощении и теплоёмкости материалов; точные численные значения не заданы.
</a:t>
            </a:r>
            <a:endParaRPr lang="en-US" sz="57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температура часто выше, чем в парке или за городом. Асфальт, крыши домов и меньше зелени сильнее поглощают солнечное тепло и дольше отдают его воздуху.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город остывает медленнее: здания и дороги долго сохраняют тепло. Поэтому в черте города разница между дневной и ночной температурой нередко меньше, чем на открытой местности.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жара и остров тепла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температуру воздуха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и влажность влияют на то, сколько тепла доходит до поверхности и как быстро оно возвращается обратно. При сплошных облаках и сыром воздухе обычно теплее, а перепады мягче.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более тёплый или прохладный воздух и перемешивает его у поверхности. Из-за этого в одном и том же месте температура может быстро меняться, особенно при смене воздушной массы.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суток меняет нагрев: утром и вечером поверхность получает меньше солнечной энергии, а воздух охлаждается быстрее. Поэтому суточная температура почти всегда меняется, даже в безветренный день.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 температура зависит от «подстилающей поверхности» под ногами. Тёмный асфальт нагревается быстрее и согревает воздух, а светлая влажная почва охлаждает окружающее пространство.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 атмосфере — это цепочка от Солнца до погоды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источник тепла на Земле — Солнце. Сначала нагревается поверхность, затем от неё теплеет воздух. В атмосфере важны теплопередача и роль облаков и влаги, объясняющие различия погоды и климата.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2026-05-12T22:47:52Z</dcterms:created>
  <dcterms:modified xsi:type="dcterms:W3CDTF">2026-05-12T22:47:52Z</dcterms:modified>
</cp:coreProperties>
</file>