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Преображение романтика: от мечты к внутренней зрелости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романтического героя от идеала к трезвому самопознанию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романтизм и почему он изменил литературу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романтизм и почему он изменил литературу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родился на рубеже XVIII–XIX веков как ответ на веру в холодный разум и на тревожные перемены эпохи. Он обратился к внутреннему миру человека, силе чувства, тайне, природе и герою, который не принимает обыденность.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ощущает себя непохожим на других, болезненно переживает разрыв между идеалом и повседневностью и почти всегда остаётся внутренне одиноким даже среди людей.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характер строится на гордости, свободолюбии и сильной эмоциональности. Такой герой не мирится с пошлостью, ограничениями и жизнью без высокого смысла.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судьбе часто повторяются мотивы странствия, тайны, роковой любви и бунта. Но за протестом обычно приходит разочарование и трудный самоанализ.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романтический герой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чувств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Буря, ночь, море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романтизме природа не просто описывается, а передаёт душевное состояние героя. Буря выражает мятеж, ночь — тревогу и одиночество, море — жажду свободы.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луна,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обозначают высоту стремлений и дистанцию от обыденного, а луна и тёмное небо усиливают ощущение мечты, тайны и недостижимости идеала.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 спор о вкусах, а смену художественного способа видеть личность, среду и причины жизненных конфликтов.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и реализм: изменение взгляда на человека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движение к реализму, тем сильнее внимание к социальной обусловленности характера и повседневной среде.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литературных систем XIX века по общепринятым признакам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позднем романтизме бунт уже не выглядит простым и победительным. Герой начинает яснее понимать, что мечта сталкивается с пределами человеческой жизни.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романтический герой в литературе XIX века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усиливаются сомнение, самоирония и способность анализировать собственные иллюзии. Он остаётся исключительным, но становится психологически сложнее и глубже.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уже не только протестует, но и расплачивается за внутреннюю независимость. Его трагедия связана с трезвым взглядом на мир и себя.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мечты к зрелому пониманию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внутреннего движения романтического героя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романтического героя рождается не только из непонимания окружающих. Оно связано с тем, что в мире не находится места для его представления о совершенной гармонии.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тоска направлена не просто на потерянное, а на недостижимое. Именно поэтому разочарование в романтизме часто звучит особенно остро и трагично.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возникают мотивы несостоявшейся любви, утраченного рая и внутреннего изгнания. Герой как будто живёт рядом с людьми, но духовно остаётся вне их мира.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несбывшийся идеал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Старшеклассникам этот конфликт близок: он связан с поиском своего пути, страхом быть как все и болезненной чувствительностью к оценке других.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261" y="1221275"/>
            <a:ext cx="656347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литература XIX века переходит от исключительной личности к человеку в конкретной среде.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и реалистический герой: сравнение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строится на исключительности и протесте, а реалистический — на связи характера с обществом и бытом.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типологических признаков романтизма и реализма в литературе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романтизм связан с Жуковским, Батюшковым, ранним Пушкиным, Лермонтовым и Баратынским. Эти авторы по-разному раскрывали тему внутренней свободы и нравственного выбора.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романтизм отличается заметным психологизмом и философской напряжённостью. Даже мечта о свободе здесь нередко звучит как вопрос о цене выбора и границах человеческой воли.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отечественной традиции особенно важны мотивы судьбы, Кавказа, гражданского чувства и национальной истории. Романтический герой в ней чаще переживает не только личную, но и духовную ответственность.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романтизм: основные имена и особенности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613" y="1926628"/>
            <a:ext cx="270375" cy="30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8375" y="1926628"/>
            <a:ext cx="231750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64248"/>
            <a:ext cx="292200" cy="23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романтического героя у Лермонтова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— сильная и наблюдательная личность, которая умеет анализировать себя, но не находит цельности. Его внутренний разлад превращает энергию характера в холодное разочарование и чувство пустоты.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 воплощает гордое одиночество и отверженность. В этом образе романтическая свобода соединена с трагической невозможностью обрести любовь, примирение и место в мире людей.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Мцыри связан с мечтой о воле и отказом мириться с несвободой. Его краткий побег становится испытанием духа и показывает, что стремление к свободе у Лермонтова всегда сопряжено с высокой ценой.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тем показывает, что романтики прежде всего говорили о личном переживании, а не о внешнем событии или общественной пользе.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романтизма в литературе XIX века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свобода, любовь и внутренний конфликт; остальные мотивы поддерживают образ героя, живущего на границе мечты и трагической реальности.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литературы; тематическая классификация романтических произведений XIX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в музыке и живописи: один и тот же поиск возвышенного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исповедь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Шопена, Шуберта и Листа романтическое мироощущение слышится в резких контрастах, гибкой мелодии и личной интонации. Такая музыка не просто украшает переживание, а словно ведёт слушателя через тревогу, мечту и внезапное прозрение.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одиночества и горизонта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Делакруа и К. Д. Фридриха человек часто показан перед мощью мира: у скал, над морем, в ночном или туманном пейзаже. Здесь особенно важен образ путника, который смотрит вдаль, будто ищет смысл собственного пути.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XIX века промышленный город и ускорение жизни сделали повседневность более ощутимой, а романтическая мечта о свободе столкнулась с жёсткой социальной реальностью.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романтическое мировоззрение изменилось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неравенства и массового общества усилил интерес писателей к конкретным условиям существования человека, его профессии, кругу общения и зависимости от среды.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всё чаще обращается к бытовым деталям, психологической мотивации и типичным жизненным ситуациям, где характер раскрывается через столкновение с обычным миром.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эмоциональность не исчезает, но преобразуется в психологическую прозу, лирику и новые направления второй половины века, где чувство соединяется с анализом.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романтический конфликт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внутреннюю логику романтического сюжета: от мечты и протеста до столкновения с реальностью и итогового прозрения.
</a:t>
            </a:r>
            <a:endParaRPr lang="en-US" sz="1045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часто передают душевное состояние героя через повторяющиеся образы природы и пространства. Эти символы помогают читать скрытый смысл сюжета.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романтического мира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связывают внешний пейзаж с внутренним состоянием героя и превращают природу в язык чувств и кризиса.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романтической литературы XIX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напоминает подростка, который ищет свой путь, не хочет растворяться в толпе и болезненно переживает непонимание. В этом легко узнать собственный опыт взросления.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выбора, самоуважения и права на мечту особенно важны в возрасте, когда формируется характер. Романтизм говорит о внутренней свободе без назидания и упрощения.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чувства, тоска по идеалу и желание быть не как все делают романтические тексты эмоционально близкими. При этом они учат видеть цену максимализма и одиночества.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романтизм понятен современному школьнику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этапами часто происходит резко: романтический сюжет любит внутренние переломы, а не плавные изменения.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романтического героя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переживаний связан с надеждой и восторгом, затем наступает спад; зрелость возникает не как победа, а как трезвое осмысление опыта.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типологии романтического сюжета в школьном курсе литературы.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начинает путь с веры в исключительность чувства и мечты, но постепенно сталкивается с реальностью, которая не подчиняется его ожиданиям.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Преображение героя связано с самоанализом, одиночеством и трезвым взглядом на собственные иллюзии. Именно это делает романтический образ психологически глубоким.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 в романтизме не отменяет ценность личности: оно показывает, что свобода и воображение важны, но не избавляют от внутренней ответственности.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преображении романтика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стал этапом перехода от героя-символа к более сложному человеку, в котором идеал и жизненный опыт уже не совпадают полностью.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как урок внутренней свободы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учит видеть в человеке не только силу мечты, но и мужество самоанализа. Через путь героя от бунта к зрелости он помогает понять цену выбора, свободы и личной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2026-05-19T20:27:20Z</dcterms:created>
  <dcterms:modified xsi:type="dcterms:W3CDTF">2026-05-19T20:27:20Z</dcterms:modified>
</cp:coreProperties>
</file>