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значение хвойных деревьев: обзор и основные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особенности размножения и ключевую роль хвойных деревьев в природе и жизни.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появились более 300 миллионов лет назад и относятся к голосеменным растениям. Они сформировали обширные леса северного полушария, приспособившись к суровым климатическим условиям и долгому жизненному циклу.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биология хвойных деревьев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хвойных в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— символ российских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распространена по всей средней полосе России. Её длинные иголки и крупные шишки легко узнать. Она предпочитает песчаные почвы и хорошо выдерживает засуху.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тенистый гигант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занимает влажные и тенистые места, образуя густые еловые леса. Её короткие иголки и конусообразные шишки отличают этот вид от других хвойных.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— редкий листопадный хвойный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удивительна тем, что сбрасывает хвою на зиму. Она распространена в восточной Сибири и устойчива к сильным морозам.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кедр — источник ценных орехов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растет в сибирских лесах и известен своими съедобными семенами. Его шишки крупные, с толстыми чешуйками, а хвоя мягкая и густая.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малые и образуют пыльцу — тонкий порошок, переносящийся ветром для опыления женских шишек.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крупнее, содержат семязачатки, на которых после опыления развивается семя.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располагаются на чешуйках женских шишек и используются для размножения растений и распространения вида.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 хвойных: строение и функции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хвойных деревьев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при размножении хвойных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шишки и семени хвойных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шишка и её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шишка состоит из множества чешуек, каждая из которых содержит семязачаток. Смола покрывает шишку, защищая её от вредителей и влаги.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семян и их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часто имеют крыловидные выросты, благодаря которым ветер легко переносит их на значительные расстояния, обеспечивая расселение вида.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и рост молодых хвойных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подходящие влажность и температура способствуют прорастанию семян, где сначала появляется корешок, затем стебелек.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иголки у молодых саженцев вырастают спустя несколько дней после прорастания, обеспечивая фотосинтез и рост.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хвойные деревья предпочитают светлые участки и устойчивы к морозам, что помогает им выживать в холодных регионах.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молодняк плохо переносит засуху и затопление, нуждаясь в определённых условиях для успешного развития.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хвойных лесов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крупнейший лесной биом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более 12 миллионов квадратных километров, охватывая Северную Евразию и Северную Америку. Это обширный пояс хвойных лесов с суровыми климатическими условиями.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сосновые и еловые леса доминируют в Сибири, на Урале и в Карелии. Эти регионы отличаются разнообразием видов и мощной лесной биомассой.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пояса хвойных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тайга, скандинавские леса и владения Аляски являются частью мирового пояса хвойных лесов, играющих важную роль в климатической системе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основных хвойных в лесах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занимает преимущественно песчаные почвы, ель распространена в более влажных местах, а лиственница — в холодных регионах Восточной Сибири.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доминанту сосны и ели в хвойных лесах России, отражая адаптацию к различным климатическим зонам.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Рослесхоз,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хвойных деревьев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являются мощным источником кислорода, поддерживая атмосферное равновесие и качество воздуха.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фильтруют загрязнения, удерживают влагу в почве и защищают её от эрозии, способствуя устойчивости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создают среду обитания для множества животных и растений, участвуют в углеродном цикле, влияя на климат.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поглощение CO2 хвойными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играют ключевую роль в снижении парникового эффекта, обеспечивая стабилизацию климата и улучшение качества воздуха.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 хвойных способствует балансу газов в атмосфере, улучшая экосистемные функции и климатическую устойчивость регионов.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агентство лесного хозяйства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хвойных деревьев для человека: сферы применения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хвойных деревьев охватывает строительство, медицину, пищевую промышленность и туризм, обеспечивая разнообразные экономические и социальные выгоды.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важны для разных отраслей экономики, улучшая качество жизни и способствуя устойчивому развитию.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России,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хвойных: свойства и роль в промышленности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Смолистость древесины обеспечивает защиту от гниения и вредителей, что повышает ее долговечность. Сосна широко используется не только в строительстве, но и в бумажной промышленности.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отличается легкостью и прочностью, что делает её востребованной в строительстве. Её легко обрабатывать, что упрощает создание мебели и других изделий.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свойства хвои: витамины и фитонциды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содержит витамин C, необходимый для поддержания иммунитета и укрепления организма в холодное время года.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в составе хвои обладают противовоспалительным действием и применяются в ароматерапии для улучшения настроения.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Фитонциды хвои эффективно уничтожают бактерии и вирусы, обеспечивая антисептический эффект в помещении и на открытом воздухе.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Настои и экстракты хвои используются в косметологии для очищения и питания кожи, а также в санитарной обработке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хвойных деревьев: состав и применение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служит защитным барьером для деревьев, предотвращая проникновение вредителей и развитие инфекций.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смолы получают скипидар и канифоль, широко используемые в химической и фармацевтической промышленности для производства лекарств.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Антисептические и ранозаживляющие свойства смолы делают ее ценным компонентом в медицине и косметологии.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хвойных в природе и питомнике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питомниках применяются методы прививки и черенкования, а также искусственный посев, что позволяет получать саженцы с нужными качествами и ускоряет восстановление лесов.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хвойные распространяются преимущественно семенами, которые разлетаются на большие расстояния с помощью ветра.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981401"/>
            <a:ext cx="4867800" cy="14674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семенного и вегетативного размножения хвойных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преимущества и недостатки основных методов размножения хвойных, подчеркивая их особенности с точки зрения роста и генетического разнообразия.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целей: семенной способ лучше для генетического обновления, вегетативный — для быстрого размножения ценных сортов.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лесотехнический институт,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хвойных лесов и меры охраны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лесозаготовки приводят к уменьшению площади хвойных лесов и нарушению экосистем.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08203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пожары уничтожают значительные участки лесов, затрудняя их естественное восстановление.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03281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короедов и других вредителей вызывают массовую гибель деревьев, снижая лесную ценность.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8375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приводит к кислотным осадкам, повреждающим хвойные и ухудшающим почвенные условия.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3478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заповедников, санитарные обработки, восстановительные посадки и противопожарные мероприятия способствуют сохранению хвойных лесов.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хвойных деревьях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— старейшее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сосны Мафусаил достигает около 4800 лет, что делает её одним из древнейших живых организмов на Земле. Это свидетельствует о долговечности и выносливости хвойных.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кедровых орехов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 богаты растительными жирами и витаминами, широко используются в кулинарии и медицине. Они являются важным пищевым ресурсом в регионах произрастания.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еловые леса — «лёгкие Европы»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скандинавские еловые леса называли «лёгкими Европы» за их способность очищать воздух и поддерживать чистоту атмосферы в больших масштабах.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хвойных лесов: ключ к устойчивому развитию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хвойных экосистем необходимо для стабильного климата и здоровья человека. Поддержка рационального использования и восстановления хвойных ресурсов важна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2026-05-07T14:50:11Z</dcterms:created>
  <dcterms:modified xsi:type="dcterms:W3CDTF">2026-05-07T14:50:11Z</dcterms:modified>
</cp:coreProperties>
</file>