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белков — основа жизни и здоровья всех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белков: центральный процесс живых организмов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около пятой части массы человеческого тела и участвуют во всех жизненных функциях: движении, защите, передаче сигналов и обмене веществ. Ферменты и гормоны регулируют процессы, а антитела обеспечивают иммунитет.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жизнедеятельности организма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информационной РНК на основе ДНК в ядре клетки, где хранится генетический материал.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иРНК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иРНК из ядра в цитоплазму для последующего взаимодействия с рибосомами.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кода иРНК рибосомами и сборка аминокислот в полипептидную цепочку.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полипептида и приобретение им функциональной структурной формы.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ДНК: носитель генетической информации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спиралевидно закрученных цепей, состоящих из нуклеотидов с четырьмя типами оснований. Такая структура обеспечивает устойчивое хранение генетических данных.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ДНК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оснований хранит инструкции по синтезу всех белков. ДНК локализована в ядре, где обеспечивает точное наследование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075" y="1614220"/>
            <a:ext cx="108585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РНК и их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(иРНК)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Транслирует генетический код из ядра к рибосомам, служит шаблоном для сборки белков.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(тРНК)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Доставляет аминокислоты к рибосоме, обеспечивая правильный порядок их соединения.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Рибосомальная РНК (рРНК)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белками формирует рибосомы — фабрики для сборки белков.
</a:t>
            </a:r>
            <a:endParaRPr lang="en-US" sz="9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информации от ДНК к белку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синтеза белка и ключевые участники процесса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первый этап синтеза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РНК-полимераза «считывает» участок ДНК, образуя комплементарную иРНК, где тимин заменяется урацилом. Этот процесс копирует генетическую информацию в виде РНК.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иРНК покидает ядро через ядерные поры, направляясь в цитоплазму для последующего использования рибосомами в синтезе белка.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РНК: структура и роль
</a:t>
            </a:r>
            <a:endParaRPr lang="en-US" sz="294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иРНК представляет собой одноцепочечную молекулу, содержащую азотистые основания аденин, гуанин, цитозин и урацил.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несёт точную копию гена с ДНК, обеспечивая передачу наследственной информации для построения белков.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иРНК варьируется в зависимости от размера гена, что влияет на длительность и сложность синтеза белка.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рибосомы в трансляции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действует как фабрика, где иРНК разбивается на кодоны, определяющие последовательность аминокислот. Транспортные РНК доставляют их точно по инструкции.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 и аминокислоты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кодон — три нуклеотида — соответствует одной аминокислоте. Точная расшифровка кодонов обеспечивает правильное построение белковой цепи.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ключ к строительству белка
</a:t>
            </a:r>
            <a:endParaRPr lang="en-US" sz="28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процессов транскрипции и трансляции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происходит в ядре, а трансляция — в цитоплазме. Процессы задействуют разные молекулы и создают разные продукты.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работа обоих этапов обеспечивает правильное образование функциональных белков в клетке.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«Основы генетики», 2020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РНК: переносчик аминокислот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представляет собой небольшую молекулу РНК, способную принимать особую форму, напоминающую лист клевера. На одном её конце находится антикодон — три нуклеотида, комплементарные кодону иРНК, обеспечивающие точное связывание.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противоположном конце тРНК закреплена конкретная аминокислота, которую она доставляет к рибосоме. Этот комплекс обеспечивает правильный порядок аминокислот в создаваемом белке согласно генетической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центры сборки белков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малой и большой субчастиц, каждая включает рибосомальную РНК и множество специфических белков, образующих функциональный комплекс для синтеза белков.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находятся в цитоплазме и синтезируют белки, необходимые клетке, а связанные рибосомы прикреплены к шероховатой эндоплазматической сети и участвуют в производстве белков для экспорта.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трансляции рибосомы обеспечивают правильное распознавание кодонов иРНК и обеспечивают последовательное соединение аминокислот в полипептидный цепь.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рибосома активно использует энергию АТФ и ГТФ для перемещения вдоль иРНК и формирования пептидных связей между аминокислотами.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62166"/>
            <a:ext cx="3377400" cy="172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ДНК, иРНК, тРНК
</a:t>
            </a:r>
            <a:endParaRPr lang="en-US" sz="2848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отличия строения, функций и локализации молекул ДНК, иРНК и тРНК в клетке.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молекула РНК и ДНК выполняет уникальную функцию и локализуется в определённой части клетки, что обеспечивает слаженную работу биосинтеза белков.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строительные блоки полипептидов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содержит аминогруппу, карбоксильную группу и уникальный боковой радикал (R-группу), определяющий её особенности и поведение в белковой цепи.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существует 20 стандартных аминокислот, которые входят в состав всех белков и определяют их функциональные свойства благодаря своей разнообразной химической структуре.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соединения аминокислот в цепочке, а также их химические свойства влияют на окончательную трёхмерную структуру и биологическую функцию белка в организме.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его универсальность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триплетов нуклеотидов — кодонов, каждый из которых задаёт конкретную аминокислоту. Из 64 возможных кодонов 61 соответствует аминокислотам, а 3 служат сигналами остановки синтеза.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во всех живых организмах на Земле сохраняется этот код, что доказывает единое происхождение жизни и обеспечивает возможность переноса генов между видами в генной инженерии.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биосинтезе: мутации и их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приводят к серьёзным заболеваниям, например, замена аминокислоты в гемоглобине вызывает серповидноклеточную анемию у человека.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мутации могут быть нейтральными или даже благоприятными, способствуя эволюции и адаптации организмов к меняющимся условиям.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или вызванные изменения в последовательности ДНК, влияющие на состав синтезируемого белка. Даже одна замена нуклеотида может вызвать изменение аминокислоты.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синтеза белков в клетке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контроля транскрипции и 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транскрипции, белки-репрессоры и активаторы регулируют старт и интенсивность синтеза иРНК, тем самым контролируя количество производимых белков в клетке.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и внутренних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адаптирует производство белков в ответ на изменения среды, например, усиливая синтез ферментов пищеварения при поступлении пищи или подавляя ненужные белки во время стресса.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 белков организма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функция белков проявляется через катализ биохимических реакций, например, фермент амилаза расщепляет крахмал в организме.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 обеспечивают перенос веществ, как гемоглобин, который переносит кислород в крови к тканям и органам.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белки, включая гормоны инсулин, координируют обмен веществ и регулируют жизненно важные процессы организма.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и строительная функции белков выражаются через антитела, обеспечивающие иммунитет, и структурные белки, такие как коллаген и кератин, поддерживающие ткани.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инсулина с помощью генной инженерии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бактерии с вставленным человеческим геном инсулина для массового производства гормона, необходимых миллионам больных диабетом по всему миру.
</a:t>
            </a:r>
            <a:endParaRPr lang="en-US" sz="75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интерферонов для борьбы с вирусными инфекциями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клетки синтезируют интерфероны — белки, активирующие иммунный ответ и эффективные против различных вирусных заболеваний.
</a:t>
            </a:r>
            <a:endParaRPr lang="en-US" sz="750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ферментов для пищевой промышленности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микроорганизмов, модифицированных для производства специфических ферментов, позволяет улучшать качество продуктов и создавать новые пищевые технологии.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применение: биосинтез белка и биотехнологии
</a:t>
            </a:r>
            <a:endParaRPr lang="en-US" sz="1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 — фундаментальный процесс, обеспечивающий жизнь и адаптацию организмов. Его изучение и применение открывают пути для развития медицины, биотехнологии и улучшения здоровья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синтеза белков в биологии и медицине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2026-05-09T04:50:30Z</dcterms:created>
  <dcterms:modified xsi:type="dcterms:W3CDTF">2026-05-09T04:50:30Z</dcterms:modified>
</cp:coreProperties>
</file>