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 мои друзья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дружбе, добрых поступках и уважении друг к другу.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рядом с нами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начинается с улыбки, помощи и доверия. Она живёт в игре, общих делах и умении не обижать друг друга по пустякам.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настоящий друг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умеет слушать, не смеётся над ошибками и поддерживает, когда что-то не получается. С ним не страшно быть собой.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радуется чужим успехам, помогает в трудный момент и не подводит, когда на него рассчитывают. Такой человек вызывает доверие.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говорит добрые слова, не обманывает и старается не ссориться из-за мелочей. Рядом с ним спокойно, весело и надёжно.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начинается с первого шага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интерес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дружба начинается с самого простого: «Привет!». Потом появляется интерес к другому человеку. Так становится легче заговорить и познакомиться.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игра, рисунок или постройка из кубиков быстро сближают детей. Когда есть одно дело на двоих, дружба растёт почти как по волшебству.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дружат одноклассники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Говорят вежливо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спокойный тон делают общение приятным. С таким одноклассником хочется сидеть рядом и делать общее дело.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Делятся нужным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соседа нет карандаша или ластика, хороший друг охотно поделится. Маленькая помощь часто спасает целый урок.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Уважают очередь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важно ждать своей очереди, не перебивать и не толкаться. Это помогает всем чувствовать себя спокойно и справедливо.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учиться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подсказывают, если что-то непонятно, вместе готовят тетради и напоминают друг другу о заданиях. Так уроки проходят спокойнее и дружнее.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вежливых слова особенно часто помогают друзьям ладить каждый день.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— «здравствуй», «пожалуйста», «спасибо» и «извини».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дружбы и вежливого общения
</a:t>
            </a:r>
            <a:endParaRPr lang="en-US" sz="10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испортить дружбу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ранят сильнее, чем кажется. После обидного замечания человеку становится трудно играть и разговаривать так же свободно, как раньше.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подрывает доверие. Если друг обещал помочь, но не сделал этого, появляется чувство разочарования, и дружба слабеет.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желание командовать мешают общей игре. Когда кто-то хочет всё себе или постоянно приказывает, другим становится неприятно рядом находиться.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обида может вырасти в большую ссору, если долго молчать. Тогда помириться сложнее, чем сказать добрые слова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мириться после ссоры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успокоиться и поговорить без крика. Потом важно честно сказать: «Я был неправ» или «Прости меня», а не делать вид, что ничего не случилось.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возможность, стоит исправить свой поступок: вернуть вещь, помочь, уступить или пригласить снова играть. Тогда мириться становится легче, а дружба крепнет.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ссоры к примирению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конфликт превращается в дружеское решение.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дружбе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«здравствуй» и «пожалуйста» помогают начать разговор спокойно. С ними даже самое обычное дело становится добрее и приятнее.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показывает, что мы замечаем помощь другого человека. А «извини» помогает исправить ошибку и не превращать мелкую ссору в большую.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работают каждый день, как маленькие помощники. Они делают общение тёплым, а дружбу — крепче и радостнее.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лучший друг или подруга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общие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находятся любимые занятия: рисование, чтение, конструктор или подвижные игры. Общие увлечения помогают проводить время вместе с удовольствием.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просто здороваемся, улыбаемся и начинаем играть или разговаривать. Так появляется первый интерес и становится легче узнать человека ближе.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— настоящая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приходит доверие, уважение и желание поддерживать друг друга. Даже если мы разные, с хорошим другом рядом спокойно, весело и надежно.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люблю делать с друзьями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садимся рядом и читаем одну книгу по очереди. Потом обсуждаем смешной эпизод или героя, который нам понравился. Такое чтение похоже на маленькое путешествие, только без чемодана и билета.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двоих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строим из кубиков, у каждого есть свое дело. Один ставит основание, другой ищет нужную деталь, третий проверяет, не падает ли башня. В конце получается высокая постройка и громкое «Ура!».
</a:t>
            </a:r>
            <a:endParaRPr lang="en-US" sz="95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Башня, которая держится вместе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мы придумываем подвижную игру или просто гуляем и разговариваем. Кто-то бегает быстрее всех, кто-то лучше считает очки, а кто-то умеет подбодрить после промаха. Так обычный день становится ярче.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с игрой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быть хорошим другом каждый день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друга внимательно, не перебивай и не смейся над ошибками. Когда человеку дают договорить, он чувствует уважение и охотнее делится своими мыслями.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Замечай, когда кому-то трудно или грустно, и предлагай помощь. Иногда достаточно подать карандаш, поддержать добрым словом или просто побыть рядом.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Делись вещами и не забывай о своих обещаниях. Если ты пообещал вернуть книгу, помочь с тетрадью или прийти вовремя, старайся выполнить это честно.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добрые слова и будь вежливым даже в споре. Спокойный тон и простое «извини» часто помогают быстрее, чем долгие объяснения и сердитый взгляд.
</a:t>
            </a:r>
            <a:endParaRPr lang="en-US" sz="11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взрослого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ссора стала слишком сильной и дети уже не могут успокоиться, стоит позвать взрослого. Учитель или родитель поможет разобраться спокойно и без новых обид.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снова и снова обижает, толкает или пугает, нельзя молчать. Важно сразу рассказать об этом взрослому, чтобы защитить себя и других.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страшно, неловко или очень тревожно, помощь взрослого — это правильно. Обратиться можно к учителю, родителям или школьному психологу, и это не ябедничество.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друзья встречаются за партой, на перемене и в общем деле. Здесь особенно важны вежливость, умение ждать очередь и уважение к правилам класса.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на секции или в кружке дружба тоже легко возникает. Когда дети играют, тренируются или мастерят вместе, им помогают честность, внимание и умение договариваться.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бывают в разных местах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2463" y="1484375"/>
            <a:ext cx="221625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дружной командой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общему делу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сделано вместе, радость делится на всех. В дружной команде успех одного становится успехом всех, и работать хочется еще больше.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без лишних слов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кому-то трудно, команда не остается в стороне. Помощь может быть простой: подать предмет, объяснить шаг или поддержать в нужный момент.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Придумывать вместе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предлагает идею, другой добавляет подробность, а третий замечает, как сделать лучше. Так общая задумка получается интереснее и точнее.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друг друга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команда не перебивает и старается понять мысль каждого. Когда все слышат друг друга, легче договориться и выбрать удачное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добрые дела для друзей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можно улыбнуться другу, поздороваться и предложить вместе начать день. Такое простое внимание сразу делает общение теплее.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друг устал или расстроен, вечером важно сказать доброе слово и поддержать. Иногда одно внимательное сообщение делает настроение лучше.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помогают маленькие поступки: поделиться карандашом, напомнить про тетрадь или помочь собрать вещи. Это занимает минуту, но очень выручает.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друзья делают детство ярче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даже обычный урок или прогулка становятся интереснее. Вместе легче решать задания, придумывать игры и не бояться, если что-то сразу не получилось.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чувствовать себя смелее и увереннее. Рядом с ними проще улыбнуться, попробовать новое дело и радоваться маленьким победам, как будто в кармане живет солнечный зайчик.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дружбы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обманывай и говори правду спокойно. Честность помогает друзьям доверять друг другу и не придумывать лишних подозрений.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обижай словами и поступками. Даже шутка может задеть, если сказана грубо, поэтому лучше выбирать добрые и аккуратные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Помогай, делись и умей прощать. Дружба крепнет, когда рядом есть готовность поддержать и не держать обиду слишком долго.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друга и его мнение. Если люди слушают друг друга и соблюдают правила, им легче играть вместе и не ссориться по пустякам.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становится крепче, когда в ней есть доверие, доброта и совместные дела. С такими друзьями школа кажется теплее, а каждый день — чуть ярче и радостнее.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 мои друзья: что делает нас ближе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2026-05-24T00:08:06Z</dcterms:created>
  <dcterms:modified xsi:type="dcterms:W3CDTF">2026-05-24T00:08:06Z</dcterms:modified>
</cp:coreProperties>
</file>