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0525" y="342150"/>
            <a:ext cx="37719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0525" y="2046219"/>
            <a:ext cx="60864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пищеварение: ключевые темы урока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питания для здоровья и обзор пищеварительной системы человека.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питание важно для человека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— источник энергии и строительный материал для организма. Оно обеспечивает рост, развитие и поддержание здоровья. Питательные вещества усваиваются только после процесса пищеварения, проходящего в специально устроенной системе органов.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полости рта пища измельчается и смачивается слюной. Затем она проходит через глотку, представляющую собой переходный участок к пищеводу.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Ротовая полость и глотка: начало пищеварения
</a:t>
            </a:r>
            <a:endParaRPr lang="en-US" sz="1303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Желудок аккумулирует пищу и выделяет сок с ферментами и кислотой, расщепляющими белки и уничтожающими бактерии.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Желудок: центр химического расщепления
</a:t>
            </a:r>
            <a:endParaRPr lang="en-US" sz="1278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Тонкий и толстый кишечник выполняют задачи по перевариванию и всасыванию питательных веществ. Печень и поджелудочная железа выделяют необходимые ферменты и желчь.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Кишечник и вспомогательные органы
</a:t>
            </a:r>
            <a:endParaRPr lang="en-US" sz="1319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органы пищеварительной системы
</a:t>
            </a:r>
            <a:endParaRPr lang="en-US" sz="314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процессов пищеварения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ротовой полости начинается механическая обработка и увлажнение пищи, облегчая дальнейшее пищеварение.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желудке и кишечнике происходит химическое расщепление белков, жиров и углеводов с помощью ферментов.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переваривания питательные вещества всасываются в кровь, а непереваренные остатки выводятся из организма.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4" y="-19675"/>
            <a:ext cx="4220393" cy="516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21700" y="190425"/>
            <a:ext cx="4044600" cy="7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зубов и слюны в начальной стадии пищеварения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5000625" y="14535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Зубы измельчают пищу, увеличивая площадь соприкосновения с ферментами и облегчая её продвижение по пищеварительному тракту.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00625" y="34353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Слюна содержит амилазу, которая запускает расщепление крахмалов, а также увлажняет пищу для удобного глотания.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пищи через пищеварительную систему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перемещения и обработки пищи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и особенности желудка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337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Желудок хранит пищу и перемешивает её с желудочным соком для лучшего переваривания.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5428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Желудочный сок содержит соляную кислоту, создающую кислую среду, необходимую для расщепления белков.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7519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желудка превращают белки в пептиды, подготавливая их к дальнейшему перевариванию.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9610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Кислая среда уничтожает патогенные микроорганизмы, защищая организм от инфекций.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переваривания различных питательных веществ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требуют больше времени на переработку, поэтому после жирной пищи чувство насыщения сохраняется дольше.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пищеварения зависит от типа питательных веществ, влияя на энергетический баланс организма.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2023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2050" y="1289291"/>
            <a:ext cx="3274800" cy="24273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2975" y="1289568"/>
            <a:ext cx="3274800" cy="235056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28050" y="211800"/>
            <a:ext cx="7887900" cy="7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печени и поджелудочной железы в пищеварении
</a:t>
            </a:r>
            <a:endParaRPr lang="en-US" sz="2881" dirty="0"/>
          </a:p>
        </p:txBody>
      </p:sp>
      <p:sp>
        <p:nvSpPr>
          <p:cNvPr id="8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72050" y="4106822"/>
            <a:ext cx="32748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Поджелудочная железа выделяет ферменты для переваривания белков, жиров и углеводов, а также регулирует уровень сахара с помощью гормона инсулина.
</a:t>
            </a:r>
            <a:endParaRPr lang="en-US" sz="950" dirty="0"/>
          </a:p>
        </p:txBody>
      </p:sp>
      <p:sp>
        <p:nvSpPr>
          <p:cNvPr id="11" name="Text 4"/>
          <p:cNvSpPr txBox="1"/>
          <p:nvPr/>
        </p:nvSpPr>
        <p:spPr>
          <a:xfrm>
            <a:off x="4972051" y="3837575"/>
            <a:ext cx="3274800" cy="2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Поджелудочная железа и пищеварительные ферменты
</a:t>
            </a:r>
            <a:endParaRPr lang="en-US" sz="930" dirty="0"/>
          </a:p>
        </p:txBody>
      </p:sp>
      <p:sp>
        <p:nvSpPr>
          <p:cNvPr id="12" name="Text 5"/>
          <p:cNvSpPr txBox="1"/>
          <p:nvPr/>
        </p:nvSpPr>
        <p:spPr>
          <a:xfrm>
            <a:off x="942975" y="4106822"/>
            <a:ext cx="32748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 производит желчь, которая помогает расщеплять жиры на мелкие частицы, облегчая их переваривание и всасывание.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942976" y="3837575"/>
            <a:ext cx="3274800" cy="2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 и синтез желчи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8050" y="1808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Тонкий кишечник: место завершающего пищеварения и абсорбции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0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тонком кишечнике пища окончательно расщепляется под действием ферментов поджелудочной железы и кишечного сока.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1077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слизистой с ворсинками увеличивает площадь всасывания питательных веществ в кровь и лимфу.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83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Аминокислоты, глюкоза и жирные кислоты проходят в организм, обеспечивая его энергетическими и строительными материалами.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4784" y="1387800"/>
            <a:ext cx="184181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15850" y="1387800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34550" y="1387800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53250" y="1387800"/>
            <a:ext cx="267900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Толстый кишечник: формирование и выведение каловых масс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300425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Всасывание воды и минералов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Толстый кишечник поглощает значительную часть воды и минеральных веществ, обеспечивая плотность каловых масс и поддерживая водно-солевой баланс организма.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25333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микрофлоры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бактерии кишечника участвуют в синтезе витаминов группы B и K, улучшают пищеварение и поддерживают иммунитет школьников.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520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каловых масс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Непереваренные остатки пищи уплотняются и формируются в кал, что является важным этапом подготовки к выводу из организма.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71707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Выведение через прямую кишку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Каловые массы выводятся из организма через прямую кишку и анальное отверстие, завершая процесс пищеварения.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1951520"/>
            <a:ext cx="3812100" cy="182196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питательные вещества и их назначение
</a:t>
            </a:r>
            <a:endParaRPr lang="en-US" sz="2026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обобщены главные питательные вещества и их функции в организме ребенка, необходимые для поддержания здоровья и правильного роста.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вид питательных веществ выполняет уникальные функции, совместно обеспечивая полноценное развитие и здоровье школьника.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6 класс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A поддерживает остроту зрения и способствует укреплению иммунной системы у детей. Его недостаток может вызывать ухудшение зрения и повышенную уязвимость к инфекциям.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A — защита зрения и иммунитета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Минералы кальций и фосфор необходимы для формирования крепких костей и зубов. Их недостаток приводит к нарушению роста и развитию опорно-двигательного аппарата.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Кальций и фосфор — строительные материалы костей
</a:t>
            </a:r>
            <a:endParaRPr lang="en-US" sz="1021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 участвует в кроветворении и переносе кислорода. Дефицит этого минерала часто вызывает анемию и приводит к снижению концентрации и утомляемости.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 — залог здоровья крови
</a:t>
            </a:r>
            <a:endParaRPr lang="en-US" sz="1375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и минералы: их значимость для здоровья школьника
</a:t>
            </a:r>
            <a:endParaRPr lang="en-US" sz="314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8050" y="45897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питание для подростка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7373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 должен содержать сбалансированные пропорции белков, жиров и углеводов, которые обеспечивают организм необходимой энергией и строительным материалом.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6352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ежедневное употребление овощей и фруктов помогает получить витамины и минералы, необходимые для роста и укрепления иммунитета подростков.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5331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режима питания и разнообразия продуктов обеспечивает гармоничное развитие и помогает предотвратить различные заболевания пищеварительной системы.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0675" y="344200"/>
            <a:ext cx="39513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питания: как избежать пищевых инфекций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49975" y="1893475"/>
            <a:ext cx="36927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едой обязательно нужно мыть руки тёплой водой с мылом для снижения риска попадания бактерий в организм. Это простое действие эффективно предотвращает инфекции.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49975" y="3744950"/>
            <a:ext cx="36927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употреблять свежие продукты, правильно их хранить и соблюдать сроки годности. Перебор с пищей и несоблюдение санитарных норм зачастую приводят к пищевым отравлениям.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025" y="5862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частые нарушения пищеварения у школьников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434800" y="2287105"/>
            <a:ext cx="1739700" cy="21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Гастрит развивается вследствие нерегулярного питания и злоупотребления сладкими или жирными продуктами, вызывая раздражение и воспаление слизистой желудка.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6439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Язва желудка образуется из-за длительного воздействия агрессивных факторов на слизистую, приводя к образованию ранок и боли в области живота.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530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Дисбактериоз возникает при нарушении баланса кишечной микрофлоры после приёма антибиотиков или несбалансированного питания, снижая иммунитет и пищеварение.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70621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Запоры и расстройства пищеварения также распространены и связаны с недостатком клетчатки и жидкости в рационе, а также малой физической активностью детей.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привычки подростков в России: статистика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подростков завтракают, однако значительная часть регулярно употребляет фастфуд и пренебрегает фруктами, что влияет на здоровье.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Несбалансированные привычки питания у части школьников могут повысить риск нарушений пищеварения и снизить эффективность учебы.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российского центра мониторинга питания, 2022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4" y="-19675"/>
            <a:ext cx="4220393" cy="516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21700" y="190425"/>
            <a:ext cx="4044600" cy="7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нарушений пищеварения для школьников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5000625" y="14535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питание с постепенным увеличением овощей и кисломолочных продуктов способствует укреплению микрофлоры и улучшению пищеварения у детей.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00625" y="34353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Умеренное потребление сладкого и активный образ жизни помогают поддерживать здоровье кишечника и нормализовать обмен веществ у подростков.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питания на учебу, настроение и самочувствие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Разнообразное и полноценное питание поддерживает концентрацию внимания и способствует высокой работоспособности в школе на протяжении всего дня.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белков и витаминов приводит к быстрой утомляемости и ухудшению памяти, что снижает успехи в учебе и общее самочувствие.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Чрезмерное потребление сахара вызывает скачки настроения, облегчает появление сонливости и раздражительности, осложняя учебный процесс.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урока: значение правильного питания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Здоровое питание и хорошая гигиена пищеварения важны для гармоничного развития подростка, укрепления здоровья и успешной учебы в школе.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2026-05-09T10:21:19Z</dcterms:created>
  <dcterms:modified xsi:type="dcterms:W3CDTF">2026-05-09T10:21:19Z</dcterms:modified>
</cp:coreProperties>
</file>