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половых клеток к зиготе: механизмы наследственности и начала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и оплодотворение: как начинается новая жизнь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объединяет наследственную информацию двух организмов и создает новые комбинации аллелей. У человека это приводит к образованию гаплоидных гамет и диплоидной зиготы, а значит — к большему генетическому разнообразию потомства.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природе половое размножение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гаметогенеза и его основные этапы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стадии исходные половые клетки многократно делятся митозом. Это увеличивает их число и создает клеточный материал, из которого в дальнейшем формируются будущие гаметы.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роста клетка увеличивается в размерах, накапливает вещества и подготавливается к последующим делениям. Для ооцитов этот этап особенно важен, поскольку они накапливают запас питательных ресурсов.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стадии созревания происходит мейоз, при котором число хромосом уменьшается вдвое. В результате образуются гаплоидные клетки, готовые к дальнейшему превращению в зрелые гаметы.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отличается у мужчин и женщин: формируются сперматозоиды либо яйцеклетки. Именно здесь клетка приобретает окончательные строение и функции, необходимые для оплодотворения.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гаметогенеза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от исходных зародышевых клеток до зрелых половых клеток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вариантов гаметогенеза помогает увидеть, как по-разному природа решает задачу образования половых клеток.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ориентирован на массовое образование клеток, а оогенез — на создание одной крупной функциональной гаметы с запасом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сведения общей биологии и цитологии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и оогенез: ключевые различия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Сперматогенез: от сперматогония до сперматозоида
</a:t>
            </a:r>
            <a:endParaRPr lang="en-US" sz="2013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Сперматогонии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клетки сперматогенеза делятся митозом и поддерживают постоянный запас клеточного материала. Именно из них формируются клетки, которые затем вступают в мейоз и дают начало новому поколению гамет.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сперматоциты проходят первое деление мейоза, при котором расходятся гомологичные хромосомы. В результате образуются клетки с уменьшенным набором хромосом, уже несущие основу будущей генетической уникальности.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втором делении мейоза сестринские хроматиды расходятся по разным клеткам. Из одного первичного сперматоцита возникают четыре гаплоидные сперматиды, каждая с набором из 23 хромосом.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Спермиогенез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Сперматиды постепенно преобразуются в зрелые сперматозоиды: формируются головка, средняя часть и хвост. На этом этапе клетка теряет лишнюю цитоплазму и получает форму, необходимую для движения и оплодотворения.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сперматозоида и его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головке находится ядро с гаплоидным набором хромосом и акросома с ферментами. Эти структуры обеспечивают перенос наследственной информации и помогают сперматозоиду пройти через оболочки яйцеклетки.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содержит множество митохондрий, которые образуют энергию для движения клетки. Благодаря этому сперматозоид способен сохранять активность на пути через половые пути женщины к месту оплодотворения.
</a:t>
            </a:r>
            <a:endParaRPr lang="en-US" sz="1244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обеспечивает поступательное движение сперматозоида. Именно его работа позволяет клетке преодолевать длинный путь и сохранять направление к яйцеклетке в сложной внутренней среде организма.
</a:t>
            </a:r>
            <a:endParaRPr lang="en-US" sz="12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рождения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Ооциты закладываются еще в эмбриональном периоде. К моменту рождения их запас уже сформирован, поэтому дальнейшее образование новых яйцеклеток в норме не происходит.
</a:t>
            </a:r>
            <a:endParaRPr lang="en-US" sz="104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мейозе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ооциты надолго останавливаются в профазе I мейоза. Эта стадия может продолжаться годами, пока организм не достигнет половой зрелости.
</a:t>
            </a:r>
            <a:endParaRPr lang="en-US" sz="1083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Циклическое созревание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полового созревания часть ооцитов периодически возобновляет развитие. Обычно в одном менструальном цикле до конца созревает один ооцит.
</a:t>
            </a:r>
            <a:endParaRPr lang="en-US" sz="1129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деление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распределяется неравномерно, поэтому формируется одна крупная яйцеклетка с запасом веществ и несколько полярных телец, которые обычно не участвуют в дальнейшей репродукции.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Оогенез: особенности образования яйцеклетки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мейоз у мужчин и женщин дает разный функциональный выход, хотя исходный механизм деления остается общим.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отражает разные задачи: у мужчин важна численность гамет, у женщин — накопление ресурсов в одной клетке.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результатов гаметогенеза по данным школьного курса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мейоза у мужчин и женщин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источник наследственной изменчивости
</a:t>
            </a:r>
            <a:endParaRPr lang="en-US" sz="2337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набора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число хромосом вдвое, чтобы после оплодотворения у вида сохранялся постоянный кариотип. Это необходимо для нормального развития потомства и стабильности наследственной информации.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обмениваются участками. Такой обмен создает новые сочетания генов и повышает генетическое разнообразие без изменения общего количества хромосом.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анафазе I гомологичные хромосомы расходятся независимо друг от друга. Из-за этого каждая гамета получает свой уникальный набор аллелей, не совпадающий с родительскими комбинациями.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мейоз делает потомство генетически непохожим на родителей и друг на друга. Благодаря этому половое размножение повышает приспособляемость вида к изменяющимся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зрелой клетки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мейоза гамета получает гаплоидный набор хромосом, но еще не всегда готова к оплодотворению. Ей требуется дальнейшее функциональное созревание и настройка мембранных свойств.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Капацитация сперматозоида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половых путях самки сперматозоид проходит капацитацию: меняются свойства плазматической мембраны, повышается подвижность и появляется способность к взаимодействию с оболочками яйцеклетки.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Активирование яйцеклетки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остается в состоянии ожидания до проникновения сперматозоида. Только после этого она завершает мейоз II и становится полностью готовой к образованию зиготы.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гамет и их функциональная готовность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к яйцеклетке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сперматозоидов по женским половым путям до маточной трубы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яйцеклетки и их 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защитный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яйцеклетка окружена прозрачной оболочкой zona pellucida, которая сохраняет целостность клетки и помогает распознать «свой» сперматозоид. Она работает как строгий фильтр, не пропуская случайные клетки.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Лучистый венец вокруг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прозрачной оболочки лежат фолликулярные клетки, образующие лучистый венец. Этот слой защищает яйцеклетку и создает дополнительный барьер, через который сперматозоиду нужно пройти прежде, чем он достигнет мембраны.
</a:t>
            </a:r>
            <a:endParaRPr lang="en-US" sz="1003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проникновения сперматозоида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уместно показать один сперматозоид, который проходит через оболочки в выбранной точке. Такой образ помогает увидеть, что оплодотворение — это точное и последовательное преодоление нескольких уровней защиты.
</a:t>
            </a:r>
            <a:endParaRPr lang="en-US" sz="10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последовательность событий
</a:t>
            </a:r>
            <a:endParaRPr lang="en-US" sz="2292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Узнавание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сначала связывается с оболочкой яйцеклетки, что запускает строго направленный контакт. Это распознавание важно для видовой специфичности и выбора подходящей гаметы.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Акросомная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контакта акросома высвобождает ферменты, которые помогают сперматозоиду пройти через оболочки яйцеклетки. Без этого этапа проникновение к мембране было бы невозможным.
</a:t>
            </a:r>
            <a:endParaRPr lang="en-US" sz="1137" dirty="0"/>
          </a:p>
        </p:txBody>
      </p:sp>
      <p:sp>
        <p:nvSpPr>
          <p:cNvPr id="13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Слияние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барьеры преодолены, мембраны двух гамет сливаются. В цитоплазму яйцеклетки попадает ядро сперматозоида, а сама клетка получает сигнал к дальнейшему развитию.
</a:t>
            </a:r>
            <a:endParaRPr lang="en-US" sz="1192" dirty="0"/>
          </a:p>
        </p:txBody>
      </p:sp>
      <p:sp>
        <p:nvSpPr>
          <p:cNvPr id="14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Защита от полиспермии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проникновения включается кортикальная реакция. Она изменяет оболочки яйцеклетки так, чтобы другие сперматозоиды уже не могли войти и нарушить нормальный набор хромосом.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5186750" y="2490762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Объединение генетического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завершает мейоз II, после чего формируются мужской и женский пронуклеусы. Их сближение и объединение приводит к образованию зиготы с диплоидным набором хромосом.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зиготы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от контакта гамет до восстановления диплоидного набора хромосом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23757"/>
            <a:ext cx="4094100" cy="21012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оплодотворения недостаточно только встречи гамет: важны условия их движения, сохранности и взаимодействия в женских половых путях.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оплодотворения зависит от одновременного совпадения нескольких факторов; сбой хотя бы одного из них резко снижает вероятность встречи и слияния гамет.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клеточных, анатомических и физиологических условий оплодотворения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успешность оплодотворения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согласованно: одни запускают созревание клеток, другие поддерживают цикличность процессов и обратную связь между гипофизом и половыми железами.
</a:t>
            </a:r>
            <a:endParaRPr lang="en-US" sz="1049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оказывают ФСГ и тестостерон, а ЛГ, эстрогены и прогестерон обеспечивают точную координацию стадий созревания и овуляции.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гормонов гипофиза и половых желез в регуляции репродуктивной системы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гаметогенеза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гаметогенеза и медицинское значение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чувствителен к инфекциям, перегреву, токсическим веществам и ионизирующему излучению. Влияние этих факторов может нарушать деление клеток, повреждать ДНК и снижать жизнеспособность гамет.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репродукции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созревание половых клеток идет неправильно, повышается риск бесплодия, уменьшения фертильности и хромосомных аномалий. Иногда нарушения заметны только при попытках зачатия.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репродуктивной медицине применяют ЭКО, ИКСИ и криоконсервацию гамет. Эти технологии позволяют обойти отдельные нарушения и использовать знания о стадиях оплодотворения на практике.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гаметогенеза помогает не только лечить, но и предупреждать нарушения. Это особенно важно для ранней диагностики, выбора тактики лечения и сохранения репродуктивного здоровья.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847" y="1294275"/>
            <a:ext cx="197925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человека и 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и оплодотворение обеспечивают передачу генетической информации от родителей к потомству и создают новые комбинации признаков, на которых основано разнообразие живых 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гаметогенеза важно для современной генетики и репродуктивной медицины, включая диагностику наследственных заболеваний, оценку фертильности и выбор методов лечения.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процессов помогает понимать причины бесплодия, своевременно замечать факторы риска и принимать решения, связанные с планированием семьи и профилактикой нарушений.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лежат в основе ЭКО, ИКСИ и криоконсервации, а также помогают исследовать ранние этапы эмбрионального развития и совершенствовать помощь пациентам.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создает гаплоидные клетки и генетическое разнообразие, а оплодотворение восстанавливает диплоидный набор хромосом и запускает развитие зиготы. Вместе эти процессы определяют начало новой жизни.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мейоза к началу жизни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2026-06-01T23:02:10Z</dcterms:created>
  <dcterms:modified xsi:type="dcterms:W3CDTF">2026-06-01T23:02:10Z</dcterms:modified>
</cp:coreProperties>
</file>