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обвалы: чем они опасны для людей и природы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склоны могут изменить жизнь за считаные минуты.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оползни и обвалы и почему это важно для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обвалы чаще возникают там, где склоны крутые, грунт неустойчивый и вода легко проникает в породы. В России такие зоны особенно важны для защиты людей и дорог.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 путать медленное смещение грунта с внезапным падением камней и лучше понимать опасность склонов.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склоновых процессов мы сегодня изучаем: оползень и обвал.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обвал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— это резкое падение крупных масс камня или грунта с крутых склонов, скал и обрывов. Он может начаться почти без предупреждения и сопровождается шумом, треском и облаком пыли.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угрозу обвалы представляют там, где рядом находятся тропы, дома или техника. В таких местах важно соблюдать дистанцию от кромки склона и обращать внимание на падающие камни.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обвалы происходят в горах, у дорожных выемок, на береговых обрывах рек и морей. Даже небольшой обвал способен перекрыть дорогу, повредить транспорт и создать опасность для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оползней и обвалов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вмешательство человека чаще всего запускают опасные изменения на склоне, особенно после длительного увлажнения почвы.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увлажнение и нарушение устойчивости склона, тем выше риск схода пород.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учебному материалу презентации
</a:t>
            </a:r>
            <a:endParaRPr lang="en-US" sz="13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опасного склона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в земле, наклон деревьев и столбов, проседание дороги и влажные полосы на склоне часто указывают на потерю устойчивости. После дождей такие изменения становятся особенно заметными.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заранее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новые осыпи, падают мелкие камни или меняется форма тропы, риск возрастает. Эти признаки означают, что склон уже начал медленно разрушаться.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нельзя игнорировать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оползень или обвал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вода и нарушение склона постепенно приводят к аварии.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41125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500220"/>
            <a:ext cx="439200" cy="3513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людей, зданий и транспорта
</a:t>
            </a:r>
            <a:endParaRPr lang="en-US" sz="3082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обвалы могут повредить стены, фундаменты и дворы, а иногда сделать жильё непригодным для жизни. Людям приходится срочно покидать опасную территорию.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домов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происшествия нужно быстро искать пострадавших, освобождать путь для техники и оценивать новые риски. Чем быстрее начаты действия, тем меньше вторичных потерь.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спасателей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грунт и обломки часто заваливают проезжую часть. Из-за этого транспорт останавливается, а населённые пункты могут временно остаться без удобного сообщения.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дорог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сходе пород рвутся электрические линии, трубы водопровода и кабели связи. Из-за этого осложняются работа служб и связь с пострадавшими.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сетей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детские сады и другие здания на склонах особенно уязвимы, если рядом начинается движение грунта. Это требует быстрой эвакуации и проверки безопасности.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 общественных зданий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и обвал: в чём разница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два опасных процесса по скорости, материалу, месту возникновения и признакам перед событием.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— это смещение грунта, а обвал — падение каменных масс; различаются прежде всего характером движения и местом возникновения.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опасность заранее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устраивают дренаж, канавы для отвода воды и подпорные стены. Эти меры помогают не допустить переувлажнения грунта и снизить давление на склон.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участки укрепляют растительностью, террасами, сетками и другими сооружениями. Там, где риск высок, ограничивают строительство домов, школ и дорог.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дождей, снеготаяния и оттепелей нужны регулярные осмотры. Важно сразу замечать трещины, просадки, осыпи и новые влажные пятна на склоне.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обнаружены изменения, тем проще предотвратить беду. Наблюдение за склоном и соблюдение правил строительства помогают защитить людей и имущество.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защиты, которые работают лучше всего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опасных склонах особенно важно не допускать скопления воды и регулярно проверять состояние грунта.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одновременно уменьшают увлажнение и предотвращают застройку рискованных участков.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по безопасности населения при оползнях и обвалах
</a:t>
            </a:r>
            <a:endParaRPr lang="en-US" sz="13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сооружения для защиты склонов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Подпорные стены, габионы и металлические сетки удерживают грунт и камни, снижая риск обрушения у дорог, домов и троп. Они особенно полезны на крутых и постоянно размываемых участках.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Водоотводные канавы и террасы отводят лишнюю воду и уменьшают размыв склона. Такие решения работают лучше всего вместе с озеленением и регулярным техническим осмотром после дождей и оттепелей.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угрозе схода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появлении трещин, осыпей и падающих камней на склоне.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во время схода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уходите от подножия склона, из оврага и из низины: именно туда чаще всего направляются камни, грунт и грязевой поток.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в сторону, а не вниз по склону, чтобы быстрее выйти из опасной зоны и не попасть под движущуюся массу.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прячьтесь под обрывами, у стен и в местах, куда может дойти поток земли; там опасность только возрастает.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падают камни, защитите голову сумкой, курткой или руками и не подходите к склону, пока спасатели не разрешат.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выше всего в течение года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 и оттепелей опасность может резко вырасти даже на знакомом и внешне спокойном склоне.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риска связан с избытком влаги в грунте; весной и после ливней нужно быть особенно внимательными.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сезонной опасности оползней и обвалов
</a:t>
            </a:r>
            <a:endParaRPr lang="en-US" sz="13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85" y="3217325"/>
            <a:ext cx="301125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усилить опасность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Прорывы труб и неправильный отвод воды насыщают грунт влагой. Тяжёлый и мокрый слой легче сползает вниз по склону.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Утечки воды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дороги и площадки на опасных участках увеличивают нагрузку на склон. Без расчётов и укрепления возрастает риск разрушений и травм.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застройка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и кустарников удерживают почву. После вырубки склон становится слабее, а дождь быстрее размывает грунт и вызывает трещины.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камня, рытьё котлованов и подрезка откоса нарушают природное равновесие. Даже небольшое вмешательство может сделать склон неустойчивым.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на склоне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 при угрозе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опасных признаках важно быстро передать точные сведения и не терять время.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сообщение, тем быстрее службы смогут оценить опасность и помочь людям на месте.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вызова экстренных служб при угрозе оползня и обвала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разрушений от оползней и обвалов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обильных дождей куски породы сошли с крутого склона и перекрыли проезжую часть. Машины остановились, а спасателям пришлось расчищать завал, чтобы восстановить движение и добраться до ближайших домов.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оказалась под завалом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крутом берегу после смещения грунта обрушились деревья и камни. Завал частично перекрыл поток воды, из-за чего рядом стало опасно подходить, а путь для техники и людей оказался заблокирован.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изменил русло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семьи и школы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 безопасные маршруты выхода, места сбора и номер 112. Договоритесь, кто и кого предупреждает при появлении тревожных признаков.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сообщите взрослым и в экстренные службы, затем покиньте опасную зону по безопасному пути и не возвращайтесь без разрешения.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опасность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нет ли трещин, осыпей, наклона деревьев и новых неровностей. Особое внимание уделяйте местам рядом со склонами и канавами.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или оттепели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воду, фонарик, аптечку и документы. Храните их так, чтобы их можно было быстро взять при эвакуации.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запас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работает, если замечать опасность вовремя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обвалы нельзя остановить полностью, но можно заранее снизить риск, укрепляя склоны, наблюдая за ними и быстро предупреждая людей об угрозе.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2026-05-21T00:18:50Z</dcterms:created>
  <dcterms:modified xsi:type="dcterms:W3CDTF">2026-05-21T00:18:50Z</dcterms:modified>
</cp:coreProperties>
</file>