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Толстой. «Кавказский пленник»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силе характера, дружбе и выборе в трудной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и почему она важна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«Кавказский пленник» написан в 1872 году и связан с кавказским опытом Толстого. Повесть показывает жизнь на фоне войны и помогает понять, как человек ведёт себя перед опасностью.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тема и основная мысль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повесть с динамичным сюжетом и яркими героями, где события быстро развиваются и сразу раскрывают характеры персонажей в сложных обстоятельствах.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произведения — испытание человека пленом, когда особенно ясно видно, кто умеет сохранять волю, а кто теряется и сдаётся.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утверждает: смелость, труд и стойкость помогают сохранить достоинство, а страх и бездействие мешают выстоять в опасной ситуации.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персонажей помогает увидеть, как Толстой раскрывает характер через поступки.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показан как деятельный и стойкий человек, Костылин — как его противоположность, а Дина — как образ доброты и помощи.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Жилин: характер в действии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в плену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не опускает руки даже в неволе. Он старается понять обстановку, сохраняет спокойствие и не ждёт, что трудности решатся сами собой.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подготовка к побегу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чинит вещи, наблюдает за людьми и готовит побег. Его поведение показывает привычку действовать, а не жаловаться, даже когда риск очень велик.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как контрастный образ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Костылин рядом с Жилиным выглядит человеком, который быстро теряет уверенность и чаще надеется на чужую помощь, чем на собственные силы.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мало проявляет инициативу и не стремится изменить положение. Поэтому в плену особенно заметна его слабость духа и зависимость от обстоятельств.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понять мысль автора: в опасности важны ответственность, воля и готовность действовать, а не только удача или надежда.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героев: от дороги к побегу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развивается сюжет и раскрываются характеры персонажей.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поступков Жилина и Костылина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различия в поведении героев в одинаково трудных обстоятельствах.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заметно активнее и устойчивее Костылина почти по всем признакам, поэтому именно он способен менять ход событий.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 выделяется среди других персонажей своей добротой и сочувствием. Она видит в Жилине не врага, а человека, которому нужна помощь.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поступки очень смелые: девочка приносит еду, поддерживает пленника и помогает ему в опасный момент, хотя сама рискует.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Дину Толстой показывает, что доверие и милосердие способны возникнуть даже между людьми из разных миров и разных сторон конфликта.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раскрывающие тему плена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Сюжетообразующие эпизоды показывают, как плен проверяет человека на стойкость и внутреннюю силу.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раскрывается как испытание не только для тела, но и для характера, а каждый эпизод усиливает тему свободы и выбора.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язык повести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быт очень точно: одежду, еду, дом, оружие, дорогу в горах. Эти подробности делают жизнь героев осязаемой и помогают читателю представить каждую сцену.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контрасты: свет и тьма, свобода и плен, тишина и опасность. Благодаря им история звучит напряжённо и заставляет следить за каждым событием.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прост и ясен, без лишних украшений, но очень выразителен. Короткие фразы и точные слова создают ощущение движения, тревоги и живого разговора.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помогают понять характеры героев: кто умеет работать, кто замечает мелочи, кто сохраняет спокойствие. Через предметы и обстановку Толстой раскрывает людей не хуже, чем через диалоги.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не только опасные события, но и внутренний выбор человека в трудной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свобода, поддержка и труд: именно они помогают героям сохранить человеческое достоинство.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сразу задают тон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Толстого — это не просто фон, а живое пространство, где дорога может стать опасной в любую минуту. Высокие склоны, узкие тропы и резкие повороты создают ощущение движения и риска, словно сама природа испытывает человека.
</a:t>
            </a:r>
            <a:endParaRPr lang="en-US" sz="105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 среди горной тишины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аул в повести выглядит замкнутым и особенным миром со своими порядками и привычками. Небольшие дома, тесные дворы и близость к скалам подчёркивают, что человек здесь живёт рядом с суровой, но красивой природой.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дорога и ожидание побега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сцены особенно запоминаются: темнота скрывает путь, а каждое движение требует осторожности. Горная дорога становится символом испытания, где важно не только выбраться из плена, но и не потерять мужество на трудном пути к свободе.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повести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Жилин действует смело и собранно, а Костылин часто теряет волю и ждёт помощи извне. Через этот контраст Толстой показывает, как по-разному люди ведут себя в 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противопоставлена плену, но важна и внутренняя свобода: Жилин сохраняет достоинство даже в неволе. Пассивность, наоборот, делает человека слабее и лишает его возможности изменить ситуацию.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Дины и жестокость войны тоже сопоставлены автором. На этом фоне особенно заметно, что человеческое участие способно преодолеть вражду и стать началом спасения.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даже в опасности человек может оставаться честным, деятельным и внимательным к другим.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сила характера помогает выдержать испытание, а поддержка и доброта способны изменить исход событий.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его роль в раскрытии характера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сюжета усиливает напряжение и помогает увидеть, как Жилин проявляет себя в деле, а не в словах.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устроен так, чтобы постепенно раскрывать стойкость героя: чем труднее обстоятельства, тем яснее виден его характер.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Л. Н. Толстого «Кавказский пленник»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небольшая по объёму, поэтому школьникам легко следить за событиями, не теряя главной мысли. При этом сюжет остаётся напряжённым и интересным до самого конца.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показаны ярко и понятно: через поступки, разговоры и отношение к опасности. Это помогает сравнивать характеры и обсуждать, почему один герой действует, а другой пасует.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поднимаются важные для подростков вопросы: как не сдаться, как помочь другому, как отвечать за свои решения. Такие темы легко связать с повседневной жизнью.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замечать в человеке не положение, а поступки. Поэтому она подходит для разговора о смелости, уважении, доброте и личной ответственности в сложных обстоятельствах.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читают в школе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поступки Жилина помогают понять его сильные стороны.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цитатные опоры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важны слова и формулировки, где Жилин не боится трудностей. Они показывают, что его смелость проявляется не в громких словах, а в спокойных и решительных поступках.
</a:t>
            </a:r>
            <a:endParaRPr lang="en-US" sz="86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 работе помогают увидеть, что герой не бездействует даже в плену. Он чинит, наблюдает и делает полезное, поэтому сохраняет внутреннюю собранность и не опускает руки.
</a:t>
            </a:r>
            <a:endParaRPr lang="en-US" sz="86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Дины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короткие фразы об участии Дины: именно они подчёркивают её доброту и смелость. Через эти слова видно, как доверие и сочувствие меняют ход событий.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 сдаваться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Цитаты, связанные с отказом от покорности, помогают понять главную мысль повести. Они подтверждают, что достоинство человека определяется тем, как он ведёт себя в испытании.
</a:t>
            </a:r>
            <a:endParaRPr lang="en-US" sz="843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сильнее обстоятельств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«Кавказский пленник» убеждает: настоящая сила человека видна в поступках, выдержке и доброте. Именно они помогают Жилину сохранить достоинство и найти путь к свободе.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2026-05-22T11:36:56Z</dcterms:created>
  <dcterms:modified xsi:type="dcterms:W3CDTF">2026-05-22T11:36:56Z</dcterms:modified>
</cp:coreProperties>
</file>