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— маленькие певцы неба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птица, чья песня встречает весну первой.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певец полей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любит открытые поля, луга и степи с низкой травой. Его буровато-серая окраска помогает прятаться на земле, поэтому эту птицу чаще слышат, чем замечают глазами.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жаворонок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размер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тела жаворонка обычно 16–18 сантиметров. Это маленькая птица, но благодаря форме тела она выглядит ладной и очень подвижной, особенно когда быстро бежит по земле.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Пёстрое оперение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Перья у жаворонка буровато-серые, с тёмными и светлыми полосками. Такая окраска помогает ему сливаться с сухой травой, землёй и стебельками, где птицу почти не видно.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хохолок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на голове заметен крошечный хохолок. Он делает птицу узнаваемой и придаёт ей смешной, немного задорный вид, будто жаворонок всегда готов к песне.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у жаворонка длинные и сильные. Они помогают ему долго держаться в воздухе, взлетать высоко над полем и петь прямо в полёте, не уставая слишком быстро.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жаворонок так известен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Жаворонка чаще всего запоминают по голосу. Его звонкая песня звучит особенно красиво весной и сразу создаёт ощущение тепла, света и движения в небе.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Самец может взлетать очень высоко и петь прямо в полёте. Кажется, будто маленькая птица устраивает настоящий концерт над полем, не боясь открытого пространства.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жаворонку показать, где находится его участок, и привлечь самку. Так мелодия становится не только красивой, но и очень важной для жизни птицы.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в поле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Птица, которая сливается с травой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жаворонок стоит среди поля и почти не выделяется на фоне земли. Его пёстрое оперение помогает спрятаться среди сухих стебельков и травы. Только внимательный взгляд заметит маленькую птицу в открытом пространстве.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над весенним небом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другой сцене жаворонок летит над зелёным или золотистым полем. Вокруг — ясное небо и мягкий солнечный свет. Такой образ хорошо показывает, как птица соединяет землю, воздух и весеннее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питается жаворонок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ищет корм прямо на земле. Он собирает семена растений, которые находит среди травы и сухих стебельков, осторожно перебирая всё маленьким удобным клювом.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летом в его меню появляются насекомые, пауки и мелкие личинки. Такая пища особенно важна, когда птице нужно много сил для активной жизни и пения.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Птенцам животная пища нужна ещё больше, потому что она помогает им быстро расти. Родители стараются приносить им полезный корм как можно чаще, особенно в тёплое время.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 на земле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не строит дом на дереве. Он делает простое гнездо в ямке на земле, обычно там, где трава хорошо прикрывает его от чужих взглядов.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гнездо выглядит очень скромно, но оно надёжно спрятано. Самка откладывает обычно 3–6 яиц, и будущим птенцам там спокойно и тепло.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незаметный дом помогает жаворонку вырастить новое поколение прямо в поле. В маленькой травяной ямке начинается важная и удивительная жизнь.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птенцы совсем беспомощны и ждут заботы родителей. Но они быстро растут, крепнут и скоро начинают учиться бегать по земле в поисках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жаворонка трудно заметить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умеет замирать на земле и почти исчезать среди сухой травы. Его окраска работает как хорошая маскировка, будто птица надевает невидимый плащ.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птицу всё же вспугнуть, она быстро взлетает вверх. Такой резкий старт помогает ей избежать опасности и снова скрыться в открытом пространстве.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ведёт себя очень осторожно: он тихо держится на земле, а потом мгновенно становится быстрым. Поэтому его часто сначала слышат, а уже потом находят глазами.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и времена года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возвращаются к местам, где будут строить гнёзда. В это время чаще всего слышна их звонкая песня над полями и лугами.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выводят птенцов, ищут корм на земле и заботятся о малышах. Тёплые дни помогают им быстро вырастить новое поколение.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жаворонков улетает на юг, где теплее и легче пережить холод. Их песня становится тише, а небо — спокойнее.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61899" y="1266498"/>
            <a:ext cx="983588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94921" y="1266498"/>
            <a:ext cx="1264613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жаворонки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жаворонок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известный вид в России. Он живёт на открытых полях и лугах, любит низкую траву и хорошо прячется среди земли и стебельков.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жаворонок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выбирает более закрытые места, где рядом есть деревья и кусты. Он всё равно остаётся осторожным и держится там, где легко спрятаться.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жаворонок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Степной жаворонок живёт на широких просторах, где далеко видно горизонт. Ему нравится свободное пространство, много воздуха и возможность долго летать над землёй.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Рогатый жаворонок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этого вида есть заметные тёмные перышки на голове, похожие на маленькие рожки. Он выглядит особенно необычно и сразу привлекает внимание своим видом.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в полёте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кажется почти невесомым, когда поднимается высоко над полем. Его длинные крылья помогают легко держаться в воздухе, а маленькое тело словно растворяется в утреннем свете.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полёте особенно заметно главное чудо этой птицы: она поёт над травой и будто разливает песню по всему небу. Такое зрелище запоминается сразу.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опасен для жаворонка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Лисицы и другие наземные хищники могут найти гнездо, потому что оно спрятано прямо в траве и находится совсем низко над землёй.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Хищные птицы опасны для взрослых жаворонков в воздухе, особенно когда они взлетают с земли и ещё не успели скрыться среди растений.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покос травы разрушает укрытие, где лежат яйца и прячутся птенцы. После этого им труднее оставаться в безопасности и расти.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поле распахивают слишком рано, птицам не хватает спокойного места для жизни. Жаворонку особенно нужны тишина, простор и бережное отношение к гнезду.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23" y="1314140"/>
            <a:ext cx="7704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3" y="2500590"/>
            <a:ext cx="7704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98" y="3684452"/>
            <a:ext cx="7704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жаворонок полезен для природы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число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собирает на земле насекомых, в том числе тех, которые вредят растениям. Так он помогает полям и лугам оставаться более здоровыми.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природном круговороте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поедает семена и сама становится частью пищевых цепочек. Благодаря таким связям природа сохраняет своё равновесие и порядок.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здоровье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жаворонки живут на поле, значит, там ещё есть открытое пространство, корм и укрытие. Их присутствие говорит о живой и небедной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разнообразны жаворонки: они живут в разных местах, но все остаются маленькими певцами открытых пространств.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 жаворонков известно в мире
</a:t>
            </a:r>
            <a:endParaRPr lang="en-US" sz="2077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справочники и базы данных видов птиц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в сказках и стихах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песнях жаворонок часто связан с утренним солнцем, светом и доброй вестью. Его голос словно приносит радостное начало дня.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стихах эта птица обычно становится вестником весны. Она появляется там, где зима уже отступает, а небо кажется особенно высоким.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жаворонка помогает авторам показать тихую красоту природы. Маленькая птица в сказках и стихах звучит как настоящий герой большого мира.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и воробей: в чём разница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обычно стройнее воробья, а его крылья длиннее. Он любит просторные поля и луга, где легко спрятаться среди травы и сухих стеблей.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чаще держится рядом с домами и дворами, а жаворонок выбирает открытые места. Поэтому их можно узнать не только по виду, но и по месту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весна у жаворонка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события весной: от возвращения птиц к местам гнездования до первых самостоятельных вылетов птенцов.
</a:t>
            </a:r>
            <a:endParaRPr lang="en-US" sz="9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могут помочь жаворонкам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косить траву слишком рано, чтобы у жаворонков оставались места для гнёзд, укрытия и спокойного выращивания птенцов.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 сохраняя луга и поля, люди помогают птицам находить корм на земле и не терять безопасные участки для жизни.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относиться к природе внимательно, жаворонкам легче возвращаться весной, выводить потомство и радовать всех своей песней.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жаворонок особенный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птица очень маленькая, но её голос слышен далеко. Получается настоящий концерт над полем, хотя сам певец совсем крошечный.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Жаворонок умеет быть незаметным на земле и смелым в небе. Он сочетает осторожность, ловкость и удивительную способность петь в полёте.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людям жаворонок запоминается как символ весны и света. Его песня радует и детей, и взрослых, словно тёплое весеннее приветствие.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— маленькие певцы большого неба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напоминают нам, что даже самая маленькая птица может стать большой радостью. Если беречь луга и поля, их весенняя песня будет звучать ещё долго.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2026-05-24T02:14:08Z</dcterms:created>
  <dcterms:modified xsi:type="dcterms:W3CDTF">2026-05-24T02:14:08Z</dcterms:modified>
</cp:coreProperties>
</file>