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раздела "Идеальное тело"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красоты на самоидентификацию и ключевые аспекты современного подростка.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восприятия тела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красоте менялись со временем: от древнегреческой гармонии до актуальных трендов спортивности и естественности XXI века. Искусство и мода существенно влияют на формирование национальных стандартов внешности.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Пышные формы эпохи Возрождения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Рубенса женщины изображались с пышными, гармоничными фигурами, что отражало идеалы красоты XVI-XVII веков. Эти образы символизировали здоровье и изобилие.
</a:t>
            </a:r>
            <a:endParaRPr lang="en-US" sz="1106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Изящная худоба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1920-60-х прославляли стройность и изящество, примерами служили Твигги и Мерилин Монро — иконы стиля, чьи фигуры задавали модные стандарты эпохи.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акцент на спортивность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ценится подтянутость и мышцы, что отражает стремление к здоровью и активности, популяризация тренировок и функционального фитнеса среди молодёжи.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стандартов красоты в искусстве и моде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лица и тела служит универсальным признаком здоровья и генетического качества, влияя на восприятие привлекательности в разных культурах.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Пропорциональность, основанная на 'золотом сечении', традиционно считается эталоном эстетической гармонии и привлекательности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здоровья, такие как сияющая кожа, крепкие волосы и ровная осанка, подсознательно воспринимаются как индикаторы жизнеспособности.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аспекты привлекательности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массмедиа на формирование образа тела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неизменные стандарты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глянцевые журналы и реклама часто продвигают узкие, идеализированные образы, создавая у подростков давление соответствовать невозможным стандартам красоты.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за естественность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Dove и Aerie Real демонстрируют реальные тела без ретуши, противостоя стереотипам. Они повышают доверие и поддерживают принятие естественной внешности.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918" y="2043977"/>
            <a:ext cx="35936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стандарты красоты в разных странах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идеальных параметров, черт лица и ухода за внешностью в России, Южной Корее, Бразилии и Франции.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определяются историей и культурой, отражая разные приоритеты в стандартах красоты.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Values Survey, 2022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операций на 65% в мире и почти вдвое в России отражает давление на внешность среди молодёжи.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 и желание соответствовать идеалам активно влияют на решение о косметических вмешательствах.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косметических процедур у подростков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ISAPS,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 восприятие собственного тела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62% российских подростков задумались об изменении внешности, что свидетельствует о высокой чувствительности к стандартам красоты.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сравнение с недостижимыми образами в медиа снижает самооценку и вызывает внутренний дискомфорт.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сверстников могут усиливать негативное восприятие и подталкивать к попыткам соответствовать навязанным образам.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своим телом у подростков связано с усилением давления общественных и онлайн-идолов.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нереалистичным стандартам вызывает тревожность, депрессию и подрывает уверенность в себе у подростков.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пользователи соцсетей сталкиваются с тройным риском расстройств пищевого поведения и нарушений психики.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симптомы включают постоянное сравнение, зависимость от лайков и избегание социальных ситуаций.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стремления к идеалу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меры наносит вред здоровью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Чрезмерные диеты, злоупотребление спортом и сомнительные препараты широко распространены среди подростков. Эти практики часто приводят к физическим нарушениям и ухудшению общего состояния.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и профилактика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госпитализаций с осложнениями требует внимания специалистов. Важно информировать о рисках и поощрять здоровые методы заботы о теле.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тенденции в стремлении к красоте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самооценки тела у подростка
</a:t>
            </a:r>
            <a:pPr algn="l" indent="0" marL="0">
              <a:lnSpc>
                <a:spcPct val="90000"/>
              </a:lnSpc>
              <a:buNone/>
            </a:pPr>
            <a:r>
              <a:rPr lang="en-US" sz="8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психологические исследования механизмов самооценки, 2023
</a:t>
            </a:r>
            <a:endParaRPr lang="en-US" sz="23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58" y="1804000"/>
            <a:ext cx="320775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1299" y="1804000"/>
            <a:ext cx="382463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здоровья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физическую форму, способствуют укреплению сердечно-сосудистой системы и повышают общий тонус организма подростка.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самооценки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снижает уровень стресса и способствует формированию положительного восприятия собственного тела у подростков.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 индивидуальные виды 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спорта дают уникальные преимущества: командные развивают общение, индивидуальные — концентрацию и самодисциплину.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роли спорта и физической активности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ретушь как новые стандарты красоты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фильтров усиливает стремление подростков к идеальному внешнему виду, но способствует искажению реального образа. Результатом становится давление на непрерывное улучшение своей внешности.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Челленджи и хештеги: инструменты влияния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в челленджи #bodypositive и #fitnessgoals достигает 40% среди подростков, стимулируя интерес к здоровому образу жизни и одновременно создавая новые стандарты внешности.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форму тела подростков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9588" y="2043977"/>
            <a:ext cx="3938755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фитнес-трендов среди молодёжи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популярность тренировок, их преимущества и риски для подростков в России и мире.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трендов отражает баланс между популярностью, пользой для здоровья и потенциальными рисками среди подростков.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спорта РФ; Global Fitness Report, 2023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Самопринятие как ключ к гармоничному развитию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body positive призывает принимать тело в любых его проявлениях, снимая давление стандартизированных идеалов красоты среди молодёжи.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фигуры, такие как Тесс Холлидей и Уитни Тор, активно пропагандируют естественность, способствуя изменению общественного восприятия тела.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подтверждают, что принятие себя уменьшает уровень депрессий и исключает опасность экстремальных диет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окружения на образ тела подростков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играет ключевую роль в формировании позитивного восприятия своей внешности и уменьшает риск комплексов.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внешности в семейном кругу оказывает непосредственное влияние на самооценку ребёнка и его отношение к своему телу.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Конструктивные разговоры и эмпатия со стороны родителей повышают уверенность подростков и формируют здоровую самооценку.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поддержки или критика дома нередко приводит к внутренним конфликтам и снижает уровень психологического комфорта.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кампании за принятие естественной красоты
</a:t>
            </a:r>
            <a:endParaRPr lang="en-US" sz="2572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Dove “Real Beauty”: глобальное движение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Dove увеличила число позитивных публикаций о разнообразии тел и натуральной красоте, вдохновив миллионы людей по всему миру на самопринятие.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проект «Я – красивая»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более 500 тысяч участников, проект стимулирует принятие себя и расширение стандартов красоты, создавая площадку для открытого диалога о внешности.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Пластическая хирургия до 18 лет вызывает споры — важен баланс между личным выбором подростка и его зрелостью для принятия решения.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Ретушь и использование фильтров в медиа ставят вопрос о честности отображения и формировании нереалистичных ожиданий у молодёжи.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в школах и форумах помогают подросткам критически оценивать влияние макияжа и соцсетей на самооценку и личность.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 изменении внешности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большая часть населения признаёт уникальность внешних черт как фактор социальной гармонии и личной уверенности.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исследования социальной самобытности,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россиян подтверждают, что разнообразие во внешности является важным аспектом индивидуальности и культурного богатства общества.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красота как многогранное явление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переменчивость идеалов подчёркивает значимость уважения к разнообразию, критическое мышление о медиа и развитие внутренней гармонии для подлинного самоуважения.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2026-05-07T19:59:48Z</dcterms:created>
  <dcterms:modified xsi:type="dcterms:W3CDTF">2026-05-07T19:59:48Z</dcterms:modified>
</cp:coreProperties>
</file>