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регион гор, муссонов и густонаселённых стран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дожди, древние города и огромные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Южная Азия и чем она особенная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лежит между Гималаями и Индийским океаном. Здесь жаркий климат, сезонные дожди, очень плотное население и удивительное природное и культурное разнообразие, которое выделяет регион среди других частей Азии.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Азии и их столицы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276200" y="199160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страна региона — Индия. Её столица Нью-Дели, а по числу жителей и площади она заметно превосходит соседей, поэтому часто задаёт тон всему региону.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07278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Пакистан и Бангладеш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Пакистан со столицей Исламабад и Бангладеш со столицей Дакка входят в число самых населённых стран мира. Их крупные города, реки и равнины играют важную роль в жизни людей.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38359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Непал и Бутан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Непал с Катманду и Бутан с Тхимпху расположены в горной части региона. Здесь меньше равнин, зато особенно заметны дороги в горах, туризм и связь с Гималаями.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9443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Шри-Ланка со столицей Шри-Джаяварденепура-Котте и Мальдивы с Мале — островные страны. Их жизнь тесно связана с морем, портами, рыболовством и туристами.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00522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Афганистан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Афганистан со столицей Кабул расположен на северо-западе Южной Азии. Его горный рельеф и расположение на важных путях исторически связывали регион с Центральной и Западной Азией.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границы региона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08887" y="118631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Южной Азии образуют Гималаи — самые высокие горы мира. Они отделяют регион от Центральной Азии и сильно влияют на климат, реки и передвижение людей.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508887" y="1895105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Непала и Китая находится Эверест, высочайшая вершина Земли. Его высота составляет 8848,86 м, и он символизирует природную мощь Гималаев.
</a:t>
            </a:r>
            <a:endParaRPr lang="en-US" sz="1103" dirty="0"/>
          </a:p>
        </p:txBody>
      </p:sp>
      <p:sp>
        <p:nvSpPr>
          <p:cNvPr id="13" name="Text 4"/>
          <p:cNvSpPr txBox="1"/>
          <p:nvPr/>
        </p:nvSpPr>
        <p:spPr>
          <a:xfrm>
            <a:off x="508887" y="260389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Северо-западные хребты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северо-западной части региона тянутся Каракорум и Гиндукуш. Эти горные системы труднопроходимы, но важны для понимания рельефа, границ и исторических маршрутов.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510775" y="3312679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юг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Южная Азия открыта к тёплым водам Аравийского моря, Бенгальского залива и Индийского океана. Поэтому здесь развиты порты, рыболовство и морская торговля.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510775" y="402148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удобно видеть, как горы, моря и страны соединяются в единое пространство. Такое расположение делает Южную Азию и природно сложной, и экономически важной.
</a:t>
            </a:r>
            <a:endParaRPr lang="en-US" sz="10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 Южной Азии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влияет на размер городов, нагрузку на транспорт и потребность в школах, больницах и жилье.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резко выделяется среди соседей, а Бангладеш и Пакистан тоже относятся к очень густонаселённым странам региона.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по странам, приведённые в задании.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и климат Южной Азии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быстро нагревается сильнее океана. Это создаёт разницу давления, которая подготавливает смену ветров и начало влажного сезона.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муссон движется с океана на материк. Он приносит основную часть годовых осадков и делает возможным активный рост сельскохозяйственных культур.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дождей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наполняются, водохранилища увеличивают запас воды, а поля получают влагу, необходимую для риса, чая и джута.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сильные или поздние дожди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ливнях возникают наводнения и разрушения, а при задержке муссона появляется засуха, нехватка воды и трудности для сельского хозяйства.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религии Южной Азии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региона рядом существуют разные языки и религии, поэтому одна и та же страна может быть очень разнообразной по культуре и традициям.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язык и религия не совпадают у всех стран региона, а культурная мозаика является одной из главных особенностей Южной Азии.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страноведческая информация по странам Южной Азии.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муссон влияет на жизнь людей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сезонный ветер меняет погоду, водные ресурсы и сельское хозяйство.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96061"/>
            <a:ext cx="202200" cy="17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и историческое наследие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Инда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Южной Азии возникла цивилизация долины Инда — одна из самых древних городских цивилизаций мира. Её города показывают, что здесь рано появились сложные поселения и организованная жизнь.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Маурьи и Гупты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 регионе существовали государства Маурьев и Гуптов. Они развивали города, письменность, науку и торговлю, а также укрепляли связи между разными частями Южной Азии.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и индуизм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стала важной исторической родиной буддизма и индуизма. Отсюда религиозные идеи, тексты и традиции постепенно распространялись в другие страны Азии.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находился на пересечении сухопутных и морских маршрутов. Торговцы перевозили специи, ткани и другие товары, а вместе с ними распространялись знания, технологии и культурные образы.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культуры Южной Азии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Тадж-Махал: символ любви и мастерства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в Индии известен белым мрамором, симметрией и тонкой отделкой. Это не просто красивое здание, а памятник, который показывает, как в Южной Азии соединяются искусство, религия и история. Его купол и башни узнаются сразу.
</a:t>
            </a:r>
            <a:endParaRPr lang="en-US" sz="948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ступы: следы веры и 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25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Непале и Шри-Ланке можно увидеть ступы и древние храмы, где веками проходили молитвы и праздники. Такие памятники помогают понять, как архитектура отражает религиозную жизнь и местные обычаи. Они часто украшены резьбой и яркими деталями.
</a:t>
            </a:r>
            <a:endParaRPr lang="en-US" sz="93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Бутана: тишина высоких гор
</a:t>
            </a:r>
            <a:pPr algn="l" indent="0" marL="0">
              <a:lnSpc>
                <a:spcPct val="115000"/>
              </a:lnSpc>
              <a:buNone/>
            </a:pPr>
            <a:r>
              <a:rPr lang="en-US" sz="25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Бутанские монастыри нередко стоят на склонах гор или среди зелёных долин. Их стены, флаги и расписные фасады создают особую атмосферу покоя. Эти места напоминают, что культура Южной Азии очень разнообразна даже в небольших странах.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занимается экономика стран региона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Южной Азии очень разная: одни страны опираются на услуги и технологии, другие — на фабрики, сельское хозяйство или туризм.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у стран региона разные сильные стороны, поэтому Южная Азия не имеет одной общей модели экономики.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о хозяйстве стран Южной Азии; значения условно-иллюстративные.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региона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столицы, такие как Дели, Дакка, Исламабад и Катманду, сосредоточивают управление страной, банки, университеты и транспортные узлы, поэтому притягивают людей из сельских районов.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городах рядом работают рынки, больницы, школы и офисы, поэтому жители получают больше возможностей. Однако из-за быстрого роста не всегда хватает воды и общественного транспорта.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Мумбаи, Карачи и Коломбо развиваются благодаря портам, фабрикам и торговле. Здесь быстрее всего появляются рабочие места, но вместе с ними растёт нагрузка на дороги и жильё.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город, тем заметнее пробки, загрязнение воздуха и нехватка свободного пространства. Для Южной Азии это особенно важно, потому что города растут очень быстро.
</a:t>
            </a:r>
            <a:endParaRPr lang="en-US" sz="11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влияет на хозяйство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помогают понять, какие занятия распространены в разных частях Южной Азии.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 острова задают разные виды деятельности: от сельского хозяйства и городов до туризма, рыболовства и морской торговли.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физической географии и хозяйству стран Южной Азии.
</a:t>
            </a:r>
            <a:endParaRPr lang="en-US" sz="7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риса и чая от поля до рынка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 и муссоны поддерживают сельское хозяйство и торговлю в странах Южной Азии.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Южной Азии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276200" y="199160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люди живут на небольшой доход, поэтому им труднее получить качественное образование, медицинскую помощь и надёжное жильё. Особенно уязвимы сельские семьи и жители окраин городов.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07278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Чистой воды не хватает там, где быстро растёт население и слабо развита система водоснабжения. Это создаёт трудности для домов, школ, больниц и сельского хозяйства.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38359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стихии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Гималаях опасны землетрясения и оползни, а на побережье Бенгальского залива — циклоны и наводнения. Такие бедствия могут разрушать дороги, дома и посевы.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9443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Переполненные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людей становится всё больше, чем могут сразу обслужить транспорт, школы и коммунальные службы. Из-за этого усиливаются пробки, загрязнение и дефицит жилья.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00522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ледники питают реки, которые важны для миллионов людей. Если они тают слишком быстро, меняется режим рек и возрастает риск нехватки воды в будущем.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 странах Южной Азии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зависит не только от размера страны, но и от условий жизни: транспорта, плодородных земель и возможностей для работы.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Бангладеш, Мальдивы и густонаселённые районы Индии выделяются особенно высокой плотностью, что усиливает нагрузку на инфраструктуру.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Population density (people per sq. km of land area), последние доступные оценки; округление до целых.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в повседневной жизни и культуре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Специи и кухня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Южной Азии известна рисом, лепёшками, овощами и большим количеством специй. Еда часто отражает местные обычаи и природные условия, особенно доступность риса и чая.
</a:t>
            </a:r>
            <a:endParaRPr lang="en-US" sz="1046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медиа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Болливуд стал одним из самых известных центров кино в мире. Его фильмы смотрят не только в Индии, но и во многих других странах, где интересуются культурой региона.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одежда, украшения и семейные праздники часто отличаются яркими цветами и сложными узорами. Во многих странах региона большое значение имеют музыка, танцы и совместные трапезы.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и досуг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особенно популярен в Индии, Пакистане, Бангладеш и Шри-Ланке. Для многих жителей он не просто игра, а важная часть национальной гордости и повседневного общения.
</a:t>
            </a:r>
            <a:endParaRPr lang="en-US" sz="10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19065"/>
            <a:ext cx="324900" cy="25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04625"/>
            <a:ext cx="324900" cy="28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19065"/>
            <a:ext cx="324900" cy="25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19065"/>
            <a:ext cx="324900" cy="25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сотрудничества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Азии обмениваются товарами, продовольствием и промышленной продукцией. Это помогает создавать рабочие места и делает рынок региона более устойчивым к внешним кризисам.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Индийского океана связывают регион с Африкой, Ближним Востоком и Восточной Азией. Порты и сухопутные коридоры особенно важны для доставки грузов и топлива.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 образовании помогает студентам и учителям обмениваться опытом, развивать науку и готовить специалистов для современных профессий, включая инженеров, врачей и программистов.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в гидроэнергетике и солнечной энергетике помогают лучше использовать природные ресурсы. Страны также обмениваются опытом по предупреждению наводнений и других бедствий.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население усиливает значение региона в мировой экономике, культуре, миграции и обсуждении климатических рисков.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1,9 млрд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Южной Азии и делают регион одним из самых влиятельных в мире.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оценки численности населения мира и регионов; последние доступные данные.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регион контрастов и возможностей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объединяет высокие горы, жаркие равнины, острова и океанические побережья. Здесь соседствуют древняя история, яркие культуры и современные экономические центры, которые влияют далеко за пределами региона.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2026-06-02T14:24:28Z</dcterms:created>
  <dcterms:modified xsi:type="dcterms:W3CDTF">2026-06-02T14:24:28Z</dcterms:modified>
</cp:coreProperties>
</file>