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Films Do You Like Best?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фильмы формируют вкус, эмоции и язык общения.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легко входит в повседневную жизнь подростков: его смотрят в кинотеатре, дома и на телефоне. Эта тема помогает говорить о жанрах, героях, сюжете и выражать мнение по-английски уверенно и естественно.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подростковая культура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10814"/>
            <a:ext cx="324000" cy="28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1081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607894"/>
            <a:ext cx="324000" cy="25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фильм любимым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запоминается, когда история развивается логично, держит внимание и ведёт к понятной, но не предсказуемой развязке. Именно сюжет задаёт основу интереса и желание досмотреть до конца.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сюжет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финал, юмор, визуальный стиль и сцены, которые хочется пересматривать, делают фильм особенным. Чем больше в нём ярких деталей, тем выше шанс, что он останется в памяти.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остаются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фильм оставляет после просмотра сильное чувство: радость, сочувствие, напряжение или вдохновение. Если сцены вызывают живую реакцию, фильм легче помнить и обсуждать с другими.
</a:t>
            </a:r>
            <a:endParaRPr lang="en-US" sz="1068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ритм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Звучание, темп и монтаж влияют на восприятие не меньше сюжета. Хорошая музыка усиливает настроение, а удачный ритм помогает не терять интерес даже в длинных сценах.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ценят персонажей, которые ведут себя естественно, совершают ошибки и растут по ходу истории. Такие герои кажутся ближе к реальной жизни и вызывают эмоциональный отклик.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Убедительные герои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картину предпочтений и помогает сравнить, какие жанры выбирают для разных целей просмотра.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и боевик выглядят наиболее востребованными, но выбор заметно зависит от настроения и цели просмотра.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анализ предпочтений школьников; без точных количественных данных.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выбирают школьники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стиль и атмосфера фильма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сразу задают эмоциональный тон: тёмные оттенки усиливают напряжение, а светлые и насыщенные делают сцену более лёгкой, живой и дружелюбной для восприятия.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палитра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Освещение, ракурс и движение камеры создают ощущение динамики, тревоги или спокойствия. Именно эти детали часто определяют, насколько убедительной кажется сцена.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камера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персонажей и объектов в кадре помогает понять отношения между ними и выделить главное. Удачная композиция делает сцену выразительной без лишних слов.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и композиция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персонажей и спецэффекты усиливают правдоподобие мира или, наоборот, подчеркивают его необычность. Вместе они формируют целостный визуальный образ фильма.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эффекты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нравятся герои, похожие на них
</a:t>
            </a:r>
            <a:endParaRPr lang="en-US" sz="2621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 дружбе, семье, школе и выборе особенно близки подросткам, потому что показывают ситуации, знакомые по реальной жизни. Это делает героя узнаваемым и убедительным.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проблемы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интереснее, если он не идеален, но умеет меняться. Путь от ошибки к ответственности помогает увидеть в персонаже реального человека, а не схему.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развитие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говорят просто и естественно, их реплики звучат правдоподобно. Подростки быстрее принимают героя, если диалоги не выглядят искусственными или слишком книжными.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Натуральная речь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relatable, realistic, awkward, brave, honest, stubborn и caring помогают точно описать персонажей, которые вызывают доверие. Именно такие качества часто делают героя любимым.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легче сопереживают героям, которые не скрывают сомнений, раздражения или страха. Такие персонажи выглядят честно и помогают увидеть в истории собственные переживания.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эмоции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факторы чаще всего влияют на решение посмотреть фильм.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обычно определяется не одной причиной, а сочетанием сюжета, доверия к источнику и текущего настроения.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анализ предпочтений школьников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выбора фильма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фильмы хочется пересматривать
</a:t>
            </a:r>
            <a:endParaRPr lang="en-US" sz="2597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фильмам возвращаются, когда в них есть несколько уровней понимания. При повторном просмотре становятся заметны намёки, символы и детали, которые раньше ускользали.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смыслы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герои хорошо прописаны, их поступки и реплики интересно анализировать снова. Каждый просмотр позволяет заметить новые мотивы и связи между линиями сюжета.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персонажи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шутки, эмоциональные эпизоды и удачные визуальные решения создают желание увидеть фильм ещё раз. Такие моменты легко обсуждать с друзьями и семьёй.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сцены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Продуманный мир фильма сохраняет интерес даже после того, как финал уже известен. Зритель возвращается к нему ради атмосферы, деталей и чувства погружения.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выбора фильма у старшеклассников: от настроения к проверке информации и финальному решению.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принимается решение о просмотре фильма
</a:t>
            </a:r>
            <a:endParaRPr lang="en-US" sz="24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8289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55594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82208" y="1557483"/>
            <a:ext cx="324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друзей, семьи и социальных сетей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друзей часто воспринимаются как самые убедительные, потому что они звучат личнее рекламы. Подростки охотнее смотрят фильмы, которые уже кто-то из знакомых искренне рекомендовал.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Тренды, короткие клипы и обсуждения в соцсетях делают фильм заметным ещё до премьеры. Фразы I heard about it from… It was recommended by… и Everyone was talking about it хорошо передают это влияние.
</a:t>
            </a:r>
            <a:endParaRPr lang="en-US" sz="88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Онлайн-оценки и комментарии помогают быстро понять, стоит ли тратить время на фильм. Однако полезнее сравнивать несколько источников, чем доверять одной короткой оценке.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Трейлер создаёт первое впечатление и часто решает, появится ли интерес к фильму. Короткий видеоряд помогает оценить жанр, темп, актёров и визуальный стиль.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Трейлеры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 влияет на вкус не меньше друзей: дома часто открывают фильмы, которые затем становятся личными любимыми. Общий опыт просмотра усиливает запоминаемость истории.
</a:t>
            </a:r>
            <a:endParaRPr lang="en-US" sz="883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школьники замечают сюжет и игру актёров, а технические детали усиливают общее впечатление уже после просмотра.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фильма строится прежде всего на истории и персонажах; музыка, темп и визуальные эффекты работают как усилители эмоций.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анализ предпочтений школьников; без привязки к конкретному опросу.
</a:t>
            </a:r>
            <a:endParaRPr lang="en-US" sz="85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оценку фильма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картины ценят за сильный сценарий и темы, которые понятны разным поколениям. Даже спустя годы они остаются предметом обсуждения, потому что затрагивают дружбу, выбор и ответственность, а не только моду своего времени.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Фильм, который не стареет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помогает почувствовать связь с культурной памятью, а новые фильмы точнее откликаются на опыт школьников. Вместе они формируют вкус: один тип учит сравнивать, другой — узнавать себя в героях и темах.
</a:t>
            </a:r>
            <a:endParaRPr lang="en-US" sz="955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фильмы — разный след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хиты быстро привлекают внимание благодаря динамичному монтажу, цифровым эффектам и актуальным сюжетам. Они легко попадают в разговоры подростков, потому что отражают сегодняшние интересы и активно живут в социальных сетях.
</a:t>
            </a:r>
            <a:endParaRPr lang="en-US" sz="873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Премьера, о которой говорят в школе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и современные хиты: два пути к зрителю
</a:t>
            </a:r>
            <a:endParaRPr lang="en-US" sz="26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фильмы становятся культовыми
</a:t>
            </a:r>
            <a:endParaRPr lang="en-US" sz="2647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Культовый фильм узнают по репликам, которые легко повторяют в разговоре. Если фразы, сцены и образы живут отдельно от самого просмотра, картина получает вторую жизнь в памяти зрителей.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цитируют годами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фильмы становятся важными потому, что отражают настроение эпохи, её страхи и надежды. Позже именно это делает их историческим и культурным ориентиром для новой аудитории.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точно попал в своё время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атмосфера, узнаваемые герои и цельная визуальная идея помогают фильму выделиться. Когда мир картины кажется законченным и самобытным, зрители охотно возвращаются к нему снова.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него есть собственный мир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картина задаёт новый стиль, способ съёмки или тип героя, её влияние выходит за пределы одной истории. Такой фильм начинают воспринимать как точку отсчёта для всего жанра.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влияет на другие фильмы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Лояльные фанаты поддерживают интерес к фильму через обсуждения, подборки, мемы и повторные просмотры. Благодаря этому культовый статус не исчезает после проката, а только укрепляется.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ним стоит сообщество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жанровых ожиданий у подростков.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 ожидаемый эффект у подростков.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отвечают на разные эмоциональные потребности: одни дают разрядку, другие — напряжение, а третьи — глубокие переживания.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ждут от разных жанров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интерес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выбирает понятные и яркие истории, где важны действие, юмор и быстрые эмоции. Главное — чтобы фильм легко смотрелся и сразу удерживал внимание.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вкус становится более самостоятельным: зритель лучше замечает детали, подтекст и режиссёрские решения. Любимые жанры сохраняются, но критерии оценки становятся точнее.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появляются интерес к конфликтам, неоднозначным героям и более реалистичным ситуациям. Фильм начинает оцениваться не только как развлечение, но и как повод для размышлений.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вкус к фильмам с возрастом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просмотра меняет не только удобство, но и ожидания: от большого экрана ждут зрелищности, а от телефона — быстрого доступа.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формат требует внимания, тем чаще он связан с масштабными фильмами; чем он мобильнее, тем чаще выбор становится случайным и кратким.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анализ поведения школьных зрителей; без точной статистики.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формат просмотра влияет на выбор фильма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фильм быстро вовлекает зрителя: первые сцены задают тон, раскрывают конфликт и вызывают интерес к героям. Такой старт делает просмотр осмысленным уже с первых минут и не даёт отвлечься.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начало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фильм оставляет не только яркий образ, но и тему для обсуждения. Значимый финал, запоминающиеся детали и визуальный мир делают картину такой, к которой хочется мысленно возвращаться снова.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после которого хочется говорить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особенно близки персонажи с естественными репликами, понятными сомнениями и живыми отношениями. Если герои ведут себя убедительно, история воспринимается не как набор событий, а как часть реальной жизни.
</a:t>
            </a:r>
            <a:endParaRPr lang="en-US" sz="1057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которым веришь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фильм, чтобы его хотелось назвать идеальным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рейтинги и отзывы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Рейтинги помогают быстро отсеять слабые или неподходящие фильмы. Это удобный первый шаг, но он не должен заменять собственный интерес и личные предпочтения.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фильтр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отзывов важно сформулировать личное мнение. Тогда выбор фильма опирается не на чужую репутацию, а на собственные критерии и опыт просмотра.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позиция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смотреть не один, а несколько источников: оценки зрителей, мнение критиков, трейлер и рекомендации знакомых. Так легче заметить разницу между шумом вокруг фильма и его реальным качеством.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отзыв говорит не только о «нравится» или «не нравится», а объясняет сюжет, актёрскую игру, темп, музыку и стиль. Тогда решение становится более осознанным.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отзыв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первого просмотра к устойчивой личной привязанности к фильму.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фильм становится личным любимым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фильмы помогают понять, кто мы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кино показывают характер, ценности и эмоциональные потребности человека. Именно поэтому обсуждение фильмов на английском языке развивает речь, мышление и умение уважать чужой вкус.
</a:t>
            </a:r>
            <a:endParaRPr lang="en-US" sz="13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2026-05-31T16:25:50Z</dcterms:created>
  <dcterms:modified xsi:type="dcterms:W3CDTF">2026-05-31T16:25:50Z</dcterms:modified>
</cp:coreProperties>
</file>