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осанки и причины их возникновения
</a:t>
            </a:r>
            <a:endParaRPr lang="en-US" sz="3588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ровную спину в школе и дома?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 школьная нагрузка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дети больше сидят за партой, за уроками и с гаджетами. Именно сейчас привычки быстро отражаются на спине, поэтому важно вовремя заметить первые изменения.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нарушением осанки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осанки — это устойчивое отклонение привычного положения туловища и позвоночника от нормы. Оно формируется не за один день, а постепенно, когда неправильная поза повторяется регулярно.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состояние не всегда связано с болезнью или травмой. Чаще оно показывает, что тело долго работает в неудобном положении, а мышцы не успевают поддерживать спину ровно.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чаще встречаются сутулость, круглая спина, асимметрия плеч и лопаток. Такие изменения нередко появляются из-за привычек, а не из-за серьёзного повреждения позвоночника.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правильная осанка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головы и плеч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держится прямо, плечи находятся на одном уровне, а спина выглядит естественно ровной. В таком положении телу легче сохранять равновесие и меньше уставать в течение дня.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линия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сбоку, ухо, плечо и бедро почти выстраиваются в одну линию. Лопатки расположены симметрично, а стопы уверенно опираются на пол или на землю.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привычки к нарушению осанки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длительная неудобная поза постепенно закрепляется и становится устойчивой привычкой.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темы; условное распределение для учебной наглядности, без точных статистических данных.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нарушений осанки у школьников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часто действуют вместе: например, долгое сидение усиливает слабость мышц, а гаджеты и рюкзак создают дополнительную нагрузку.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проблему поддерживают ежедневные привычки и условия учёбы. Если изменить их раньше, риск стойких нарушений заметно снижается.
</a:t>
            </a:r>
            <a:endParaRPr lang="en-US" sz="11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39959"/>
            <a:ext cx="3432300" cy="10448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их влияние на осанку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какие привычки и условия чаще всего ухудшают положение спины у школьников.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ухудшается не из-за одной причины, а из-за суммы ежедневных нагрузок. Чем раньше убрать рискованные привычки, тем легче сохранить ровную спину.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нарушения осанки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слабые мышцы влияют на позвоночник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спины, живота и ягодиц удерживают тело в устойчивом положении. Когда они недостаточно сильны, позвоночнику приходится брать на себя лишнюю нагрузку, и спина быстрее устаёт.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слабого мышечного корсета ребёнок чаще меняет позу, ищет опору и начинает сутулиться. Даже короткое сидение без движения может вызвать ощущение тяжести и дискомфорта.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мышцы помогают держать корпус, тем труднее сохранять ровную посадку в классе и дома. Поэтому для осанки важны не только привычки, но и общая физическая подготовка.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и сутулость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внизу — голова вперёд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долго смотрит в телефон, голова невольно наклоняется вперёд, а плечи округляются. В таком положении шея и верхняя часть спины работают с повышенной нагрузкой. Если это повторяется каждый день, сутулость закрепляется.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Планшет на коленях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планшетом или телефоном часто сидят, опустив подбородок к груди. Спина округляется, а лопатки расходятся в стороны. Через некоторое время появляется напряжение в плечах и желание поменять позу, но привычка обычно возвращается.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только на минуту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с наклонённой головой кажется комфортной сначала, но быстро вызывает усталость. Ребёнок перестаёт замечать, как подаёт плечи вперёд и сгибает спину. Поэтому важно сравнивать правильное и неправильное положение тела наглядно.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темы; условные значения для учебной визуализации.
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нарушений осанки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сначала заметны не сильная боль, а изменения позы и быстрая утомляемость после обычного школьного дня.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связаны с тем, что мышцы уже не успевают поддерживать спину. Если их заметить вовремя, ситуацию легче исправить.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домашние причины неправильной позы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парты, стула и расстояние до доски напрямую влияют на посадку: если ребёнку неудобно, он непроизвольно наклоняется вперёд или поворачивает корпус.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уроки без смены положения утомляют мышцы спины. Когда нет коротких перерывов, ребёнок начинает опираться на парту и держать тело менее ровно.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осанку ухудшают мягкий диван, низкий стул и работа лёжа. В такой позе спина не получает опоры и быстро привыкает к сутулости.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активный школьник может сутулиться, если много времени проводит за уроками в неудобном месте. Повторяющаяся поза постепенно становится привычной для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плоскостопие влияет на осанку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нарушение опоры стопы меняет положение тела и создаёт дополнительную нагрузку на спину.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нарушениям осанки у школьников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нарушений осанки и их признаки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основные варианты нарушений и заметить, как они выглядят внешне.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нарушений можно различить по положению плеч, изгибам спины и симметрии корпуса.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263" y="1605459"/>
            <a:ext cx="222375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нарушения осанки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неправильная поза перегружает мышцы спины и шеи. Ребёнок быстрее устаёт, чаще чувствует дискомфорт после уроков и начинает избегать долгого сидения.
</a:t>
            </a:r>
            <a:endParaRPr lang="en-US" sz="122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Скованность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спина и плечи долго находятся в напряжении, движения становятся менее свободными. Школьнику труднее бегать, наклоняться, выполнять упражнения и долго сохранять активность.
</a:t>
            </a:r>
            <a:endParaRPr lang="en-US" sz="1194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 голову и шею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Сутулость и наклон головы вперёд усиливают напряжение в шейном отделе. Из-за этого появляются головная тяжесть, ощущение затёкшей шеи и быстрая утомляемость.
</a:t>
            </a:r>
            <a:endParaRPr lang="en-US" sz="122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стойких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привычная неправильная поза сохраняется долго, тело привыкает к ней. Тогда нарушение осанки закрепляется и может перейти в более стойкие изменения позвоночника.
</a:t>
            </a:r>
            <a:endParaRPr lang="en-US" sz="12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типичным жалобам из учебного материала
</a:t>
            </a:r>
            <a:endParaRPr lang="en-US" sz="72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чаще всего жалуются дети с нарушением осанки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заметные жалобы, которые обычно усиливаются после долгого сидения или тяжёлого рюкзака.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первыми сигналами становятся усталость и дискомфорт в спине и шее, поэтому важно замечать изменения вовремя.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сидение влияет на спину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долгом сидении мышцы работают меньше, а спина всё равно держит нагрузку. Если стопы не стоят на полу, тело начинает искать более удобную, но неправильную позу.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плечи округляются, голова выдвигается вперёд, а поясница быстрее устаёт. Даже короткая работа за столом становится тяжёлой, если мебель и посадка не подходят по росту.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привычка превращается в устойчивую проблему
</a:t>
            </a:r>
            <a:endParaRPr lang="en-US" sz="2358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повторяющаяся неудобная поза постепенно закрепляется и меняет положение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73016"/>
            <a:ext cx="513600" cy="410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215572"/>
            <a:ext cx="513600" cy="410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518" y="4004962"/>
            <a:ext cx="38790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риск нарушений осанки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роста тело меняется быстро, а мышцы и связки не всегда успевают адаптироваться. Из-за этого школьнику сложнее долго удерживать ровную позу без усталости.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мало отдыхает, мышцы восстанавливаются хуже, а утомляемость наступает быстрее. Тогда даже обычная посадка за партой становится менее устойчивой и более напряжённой.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или плохо сидящая обувь меняет опору стопы и походку. Это отражается на положении корпуса, потому что тело постоянно подстраивается под неустойчивую основу.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света недостаточно, ребёнок наклоняется ближе к тетради или экрану. Голова уходит вперёд, шея напрягается, а спина быстрее принимает сутулую позу.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правильную осанку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ежедневные действия, которые уменьшают нагрузку на спину и помогают держать тело ровно.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сочетание движения, правильной посадки и удобного рабочего места — тогда спина устаёт заметно меньше.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гигиена и рекомендации по профилактике нарушений осанки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— это ежедневный выбор, который виден уже сейчас
</a:t>
            </a:r>
            <a:endParaRPr lang="en-US" sz="4301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школьника зависит от того, как он сидит, двигается, носит рюкзак и организует своё рабочее место. Чем раньше замечены привычки, тем легче сохранить здоровую спину.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2026-05-20T21:32:57Z</dcterms:created>
  <dcterms:modified xsi:type="dcterms:W3CDTF">2026-05-20T21:32:57Z</dcterms:modified>
</cp:coreProperties>
</file>