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Движущие силы эволюции и генофонд популяции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эволюция меняет наследственный материал популяций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как пространство эволюции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изменения становятся заметны не у отдельной особи, а в популяции. Именно здесь общий генофонд передается между поколениями и постепенно меняется под действием наследственной изменчивости и отбора.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и частоты аллелей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9017" y="1848779"/>
            <a:ext cx="1421839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генофонда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включает все гены и их аллели, которые встречаются у особей одной популяции. Он отражает полный набор наследственной информации, доступной для передачи следующим поколениям.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200042" y="1848779"/>
            <a:ext cx="1421839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Частоты как язык описания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анализа используют частоты аллелей и генотипов: они показывают, насколько часто встречается каждый вариант в популяции. Именно такие показатели позволяют сравнивать разные группы и отслеживать изменения во времени.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861042" y="1848779"/>
            <a:ext cx="1421839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действия факторов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частоты аллелей меняются, значит, генофонд уже подвергается влиянию эволюционных факторов. Даже небольшие сдвиги важны, потому что они накапливаются в ряду поколений и меняют наследственную структуру.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522055" y="1848779"/>
            <a:ext cx="1421839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равновесие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Харди—Вайнберга служит эталоном стабильности. Отклонение от него показывает, что популяция не остается генетически неизменной и в ней действуют силы эволюции.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7183067" y="1848779"/>
            <a:ext cx="1421839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анализ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генофонда помогает понять, какие процессы усиливают разнообразие, а какие его сокращают. Это делает популяционную генетику основой для объяснения эволюционных изменений.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эволюции и их вклад в изменение генофонда
</a:t>
            </a:r>
            <a:endParaRPr lang="en-US" sz="1924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направленно генофонд меняет естественный отбор, а наиболее случайно — дрейф генов; остальные факторы усиливают или ограничивают эти изменения.
</a:t>
            </a:r>
            <a:endParaRPr lang="en-US" sz="135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авторская диаграмма по материалам школьного курса биологии; значения условные.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факторы не действуют одинаково: одни создают разнообразие, другие перераспределяют его, а третьи ограничивают обмен генами между популяциями.
</a:t>
            </a:r>
            <a:endParaRPr lang="en-US" sz="1404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10^-8
</a:t>
            </a:r>
            <a:pPr algn="ctr" indent="0" marL="0">
              <a:lnSpc>
                <a:spcPct val="100000"/>
              </a:lnSpc>
              <a:buNone/>
            </a:pPr>
            <a:r>
              <a:rPr lang="en-US" sz="245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нуклеотид за поколение — примерно такова частота точечных мутаций у 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245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частоты точечных мутаций у человека в учебной и научной литературе по генетике.
</a:t>
            </a:r>
            <a:endParaRPr lang="en-US" sz="3601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редкая, но постоянная изменчивость объясняет, почему новые аллели появляются медленно, однако непрерывно, создавая материал для последующего отбора.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 и комбинативная изменчивость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5652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профазе I мейоза гомологичные хромосомы обмениваются участками. В результате возникают новые сочетания аллелей, хотя сами гены при этом не изменяются.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818661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расхождение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расходятся по гаметам случайным образом, поэтому каждая половая клетка получает уникальный набор наследственного материала. Это значительно увеличивает разнообразие потомства.
</a:t>
            </a:r>
            <a:endParaRPr lang="en-US" sz="1477" dirty="0"/>
          </a:p>
        </p:txBody>
      </p:sp>
      <p:sp>
        <p:nvSpPr>
          <p:cNvPr id="12" name="Text 4"/>
          <p:cNvSpPr txBox="1"/>
          <p:nvPr/>
        </p:nvSpPr>
        <p:spPr>
          <a:xfrm>
            <a:off x="625652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оплодотворение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гамет происходит непредсказуемо, и сочетание материнских и отцовских аллелей каждый раз оказывается новым. Так наследственная комбинация в поколении постоянно обновляется.
</a:t>
            </a:r>
            <a:endParaRPr lang="en-US" sz="1414" dirty="0"/>
          </a:p>
        </p:txBody>
      </p:sp>
      <p:sp>
        <p:nvSpPr>
          <p:cNvPr id="13" name="Text 5"/>
          <p:cNvSpPr txBox="1"/>
          <p:nvPr/>
        </p:nvSpPr>
        <p:spPr>
          <a:xfrm>
            <a:off x="3818661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 отбора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 не создает новые гены, но быстро увеличивает число вариантов их сочетаний. Именно эти варианты затем становятся объектом действия естественного отбора.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как направляющий фактор эволюции
</a:t>
            </a:r>
            <a:endParaRPr lang="en-US" sz="2222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05383" y="1061800"/>
            <a:ext cx="1468198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отбора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сохраняет особей, чьи наследственные признаки повышают выживаемость и успех размножения в конкретной среде. Поэтому полезные варианты со временем становятся более распространенными.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173728" y="1061800"/>
            <a:ext cx="1468198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тип отбора поддерживает средние значения признака и устраняет крайние отклонения. Он особенно важен там, где условия среды длительно остаются относительно постоянными.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837383" y="1061800"/>
            <a:ext cx="1468198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изменении условий среды преимущество получает один из крайних вариантов признака. В результате популяция постепенно смещается в новом направлении, приспосабливаясь к изменившейся обстановке.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505727" y="1061800"/>
            <a:ext cx="1468198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Разрывающий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благоприятствует нескольким крайним вариантам и ослабляет средние. Такой отбор может усиливать различия внутри популяции и подготавливать ее к дальнейшему расхождению.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7174143" y="1061800"/>
            <a:ext cx="1468242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бактерий к антибиотикам и индустриальный меланизм у березовой пяденицы наглядно показывают, как отбор быстро меняет частоты аллелей в природных и антропогенных условиях.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естественный отбор меняет генофонд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отражает, как наследственная изменчивость через различия в выживании и размножении изменяет частоты аллелей и повышает приспособленность популяции.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 и случайные изменения в малых популяциях
</a:t>
            </a:r>
            <a:endParaRPr lang="en-US" sz="2215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5173" y="1061800"/>
            <a:ext cx="183642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дрейф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 — это случайное изменение частот аллелей, не связанное напрямую с их полезностью. Он особенно заметен в малочисленных популяциях, где случайность влияет сильнее.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611936" y="1061800"/>
            <a:ext cx="183642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и закрепление аллелей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нейтральные или слабополезные варианты могут исчезнуть просто случайно. И наоборот, редкий аллель может закрепиться, если его носители случайно оставили больше потомков.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98694" y="1061800"/>
            <a:ext cx="183642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основателя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новая популяция возникает из нескольких особей, ее генофонд оказывается неполным отражением исходной группы. Это сразу ограничивает наследственное разнообразие и повышает роль случайности.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785598" y="1061800"/>
            <a:ext cx="1836526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Бутылочное горлышко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резкого сокращения численности выживает лишь часть особей, а значит, сохраняется только часть аллелей. Восстановившаяся популяция нередко остается генетически обедненной.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силы дрейфа от численности популяции
</a:t>
            </a:r>
            <a:endParaRPr lang="en-US" sz="2327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увеличением численности дрейф ослабевает, поэтому редкие аллели сохраняются дольше, а генетическая структура популяции меняется медленнее.
</a:t>
            </a:r>
            <a:endParaRPr lang="en-US" sz="1419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общей закономерности популяционной генетики; значения условные.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численность, тем заметнее случайные скачки частот. На графике это выражено как более высокая и неустойчивая линия для малых популяций.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075" y="1398013"/>
            <a:ext cx="891000" cy="7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8150" y="1317313"/>
            <a:ext cx="764925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2138" y="1358413"/>
            <a:ext cx="891000" cy="79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7575" y="1317313"/>
            <a:ext cx="874200" cy="874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генов: миграции и обмен аллелями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особей
</a:t>
            </a:r>
            <a:pPr algn="ctr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особи покидают одну популяцию и включаются в другую, они приносят с собой аллели, которых в новой группе было мало или не было вовсе. Так возрастает генетическое разнообразие и меняется состав генофонда.
</a:t>
            </a:r>
            <a:endParaRPr lang="en-US" sz="1269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генов между популяциями
</a:t>
            </a:r>
            <a:pPr algn="ctr" indent="0" marL="0">
              <a:lnSpc>
                <a:spcPct val="100000"/>
              </a:lnSpc>
              <a:buNone/>
            </a:pPr>
            <a:r>
              <a:rPr lang="en-US" sz="119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генов возникает не только при миграции взрослых организмов, но и при переносе гамет. Это способствует обмену наследственной информацией между соседними популяциями и уменьшает генетические различия между ними.
</a:t>
            </a:r>
            <a:endParaRPr lang="en-US" sz="1190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 генофондов
</a:t>
            </a:r>
            <a:pPr algn="ctr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регулярном обмене генами частоты аллелей в популяциях становятся более похожими. В результате различия между группами сглаживаются, а их генофонды развиваются менее изолированно и более согласованно.
</a:t>
            </a:r>
            <a:endParaRPr lang="en-US" sz="1199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для местной адаптации
</a:t>
            </a:r>
            <a:pPr algn="ctr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условия среды резко различаются, постоянный приток чужих аллелей может мешать закреплению полезных местных признаков. Тогда обмен генами ослабляет адаптацию популяции к своей конкретной экологической нише.
</a:t>
            </a:r>
            <a:endParaRPr lang="en-US" sz="1234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эволюции и их основные эффекты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«Движущие силы эволюции»; школьный курс общей биологии
</a:t>
            </a:r>
            <a:endParaRPr lang="en-US" sz="1545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каждый фактор влияет на генофонд по-своему: одни создают разнообразие, другие направляют отбор или случайно меняют частоты аллелей.
</a:t>
            </a:r>
            <a:endParaRPr lang="en-US" sz="1695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действие факторов определяет и разнообразие, и приспособленность популяции; особенно заметны различия между направленными и случайными изменениями.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и накопление различий между популяциями
</a:t>
            </a:r>
            <a:endParaRPr lang="en-US" sz="2332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3623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барьер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реки, моря и расстояния физически разделяют группы особей. Обмен генами сокращается, поэтому в каждой популяции начинают по-разному изменяться частоты аллелей и накапливаться наследственные особенности.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5161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разделение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обитания — влажность, температура, пища, место размножения — заставляют популяции приспосабливаться к собственной среде. Это поддерживает расхождение признаков даже при близком соседстве групп.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56686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и репродуктивные барьеры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брачном поведении, сроках размножения или несовместимости гамет препятствуют скрещиванию. Внутри каждой изолированной группы наследственные изменения закрепляются быстрее, чем при свободном обмене генами.
</a:t>
            </a:r>
            <a:endParaRPr lang="en-US" sz="1348" dirty="0"/>
          </a:p>
        </p:txBody>
      </p:sp>
      <p:sp>
        <p:nvSpPr>
          <p:cNvPr id="13" name="Text 5"/>
          <p:cNvSpPr txBox="1"/>
          <p:nvPr/>
        </p:nvSpPr>
        <p:spPr>
          <a:xfrm>
            <a:off x="6978448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видообразования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сохраняется изоляция, тем больше различаются генофонды популяций. В итоге накопленные отличия могут стать настолько устойчивыми, что между группами формируется новый вид.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популяция проходит через кризис и восстанавливается
</a:t>
            </a:r>
            <a:endParaRPr lang="en-US" sz="2128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Выжили немногие — изменился весь генофонд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резкого сокращения численности случайно остаются не самые «лучшие», а те, кому просто повезло. Именно их аллели становятся основой будущего поколения, поэтому восстановленная популяция уже не похожа на прежнюю.
</a:t>
            </a:r>
            <a:endParaRPr lang="en-US" sz="1139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Бутылочное горлышко сужает наследственную вариативность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численность падает почти до минимума, многие редкие аллели исчезают безвозвратно. Затем популяция может быстро увеличиться, но её наследственное разнообразие остаётся беднее, чем до катастрофы.
</a:t>
            </a:r>
            <a:endParaRPr lang="en-US" sz="1195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Катастрофа, после которой история идёт заново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Пожар, засуха или эпидемия оставляют после себя небольшую группу выживших. Из этого случайного набора особей начинается новый этап развития популяции, а её генофонд отражает не только отбор, но и случайность.
</a:t>
            </a:r>
            <a:endParaRPr lang="en-US" sz="1223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Харди—Вайнберга и признаки отклонений
</a:t>
            </a:r>
            <a:endParaRPr lang="en-US" sz="2327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факторов нарушает равновесие, тем сильнее меняются частоты аллелей и тем дальше популяция от модели стабильности.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Харди—Вайнберга; школьный курс популяционной генетики
</a:t>
            </a:r>
            <a:endParaRPr lang="en-US" sz="1548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идеальной модели частоты аллелей сохраняются неизменными, поэтому отклонения указывают на действие эволюционных факторов.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эволюции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05383" y="1061800"/>
            <a:ext cx="1468198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наук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эволюции связывает генетику, дарвинизм и экологию. Она объясняет эволюцию не как единичное событие, а как длительное изменение наследственной структуры популяций.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173728" y="1061800"/>
            <a:ext cx="1468198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изменчивости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создают новые аллели, а рекомбинация формирует их новые сочетания. Именно поэтому в популяции постоянно возникает материал, на который могут воздействовать дальнейшие эволюционные процессы.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837383" y="1061800"/>
            <a:ext cx="1468198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отбора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не создает наследственные варианты, а отбирает те, которые лучше подходят к условиям среды. Благодаря этому полезные признаки становятся более распространёнными.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505727" y="1061800"/>
            <a:ext cx="1468198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Случайность и обмен генами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 может случайно закреплять или терять аллели, особенно в малых популяциях. Миграции, напротив, переносят аллели между группами и изменяют их генетическую структуру.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7174143" y="1061800"/>
            <a:ext cx="1468242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как изменение генофонда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рамках этой теории главным объектом изучения становится популяция. Её генофонд меняется под действием нескольких факторов одновременно, а итогом может быть адаптация или расхождение линий.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эволюционных изменений в природе и жизни человека
</a:t>
            </a:r>
            <a:endParaRPr lang="en-US" sz="1941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устойчивость бактерий
</a:t>
            </a:r>
            <a:pPr algn="l" indent="0" marL="0">
              <a:lnSpc>
                <a:spcPct val="100000"/>
              </a:lnSpc>
              <a:buNone/>
            </a:pPr>
            <a:r>
              <a:rPr lang="en-US" sz="65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применения антибиотиков выживают клетки с устойчивыми аллелями. Они размножаются быстрее остальных, и уже за короткое время в популяции преобладают резистентные формы.
</a:t>
            </a:r>
            <a:endParaRPr lang="en-US" sz="1492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 химическим воздействиям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тому же принципу у насекомых формируется устойчивость к инсектицидам. Человек создаёт сильное давление отбора, а популяция отвечает ростом доли выживших генотипов.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дикой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60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бабочек, растений и изолированных популяций признаки тоже могут заметно сдвигаться за несколько поколений. Это показывает, что эволюция идёт постоянно, если есть наследственная изменчивость и различия в выживании.
</a:t>
            </a:r>
            <a:endParaRPr lang="en-US" sz="138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наследственной изменчивости к адаптации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последовательность: источник наследственных различий, действие эволюционных факторов и итоговое изменение популяции.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883" y="1230400"/>
            <a:ext cx="4556883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ускоряет и что ограничивает эволюцию популяции
</a:t>
            </a:r>
            <a:endParaRPr lang="en-US" sz="2302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Эволюцию ускоряют отбор, изоляция и малые численности, а замедляют большой запас разнообразия и активный обмен генами.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«Движущие силы эволюции»; школьный курс биологии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условий показывает, что скорость эволюции зависит от численности, обмена генами, силы отбора и степени изоляции.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ctr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популяции постоянно меняется под действием мутаций, рекомбинации, отбора, дрейфа, миграций и изоляции. Именно их совместная работа определяет, каким станет вид в будущем.
</a:t>
            </a:r>
            <a:endParaRPr lang="en-US" sz="4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2026-06-02T01:16:55Z</dcterms:created>
  <dcterms:modified xsi:type="dcterms:W3CDTF">2026-06-02T01:16:55Z</dcterms:modified>
</cp:coreProperties>
</file>