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 происхождении Солнечной системы
</a:t>
            </a:r>
            <a:endParaRPr lang="en-US" sz="236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космической пыли возник наш мир?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объединяет метеориты, наблюдения молодых звёзд и модели вычислительной физики. Он помогает понять, как сформировались Солнце, планеты и современная архитектура 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Солнечной системы важно для астрономии
</a:t>
            </a:r>
            <a:endParaRPr lang="en-US" sz="2191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Небулярная гипотеза и её современное значение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началась как холодное молекулярное облако, богатое водородом, гелием и пылью. Его гравитационное сжатие запустило процесс, из которого постепенно возникли звезда и планеты.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облако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сжатия вращение облака усиливалось, и вещество расплющилось в диск. Именно такая геометрия объясняет почти одинаковое направление движения планет и их небольшие наклоны орбит.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диска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рамках этой модели планеты не образуются случайно, а собираются из вещества диска по общим физическим законам. Поэтому у системы появляется упорядоченная структура, а не хаотичное распределение тел.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механизм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Небулярная гипотеза связывает химический состав, температуру и динамику диска с тем, какие тела возникли в разных его частях. Она остаётся основой современных представлений, хотя уточняется новыми данными.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важна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Протосолнце и протопланетный диск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сжимающегося облака сформировалось протосолнце — горячая плотная область, где основная масса вещества сосредоточивалась быстрее всего. Именно отсюда началось зарождение будущей звезды.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сгущение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Оставшееся вещество образовало протопланетный диск, вращавшийся вокруг протосолнца. В нём условия заметно менялись с расстоянием, поэтому состав твёрдых частиц был неодинаков в разных зонах.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вокруг звезды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центру могли существовать только тугоплавкие соединения — металлы и силикаты. Дальше, за снеговой линией, сохранялись вода, аммиак и метан уже в виде льда.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Снеговая линия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Солнечной системы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от облака вещества до устойчивой планетной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как механизм роста планет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Слипание частиц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начинается с того, что мелкие пылинки сталкиваются и прилипают друг к другу. Постепенно они образуют более крупные агрегаты, которые уже лучше удерживаются собственной гравитацией.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тело, тем сильнее его притяжение и тем активнее оно собирает окружающее вещество. Поэтому рост крупных зародышей идёт быстрее, чем у мелких частиц диска.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Планетезимали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размеры тел достигают метров и километров, возникают планетезимали. Они становятся важными строительными блоками будущих планет и ускоряют дальнейший рост благодаря частым столкновениям.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времени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должна была завершиться до рассеяния газа в диске. Это особенно важно для образования ядер гигантов и для быстрого формирования внутренних каменных планет.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Солнечной 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метеоритные включения CAI и общепринятая хронология ранней Солнечной системы (приблизительные даты).
</a:t>
            </a:r>
            <a:endParaRPr lang="en-US" sz="62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ключевые процессы раннего этапа укладываются в сравнительно короткий интервал времени, если измерять его астрономическими масштабами.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строительные и перестроечные этапы шли быстро; система рано приобрела почти современный облик, хотя поздние столкновения ещё продолжались.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тел Солнечной 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температура и состав протопланетного диска определили разнообразие тел Солнечной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Солнцу преобладали тугоплавкие вещества, а дальше могли накапливаться лёд и лёгкие газы; это напрямую связано с составом тел.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данные о составе и строении тел Солнечной системы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планеты каменные, а внешние — газово-ледяные
</a:t>
            </a:r>
            <a:endParaRPr lang="en-US" sz="2115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внутренней части диска было слишком жарко для устойчивого существования воды, аммиака и метана. Поэтому там оставались главным образом металлы и силикатные частицы, из которых и сформировались каменные планеты.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у Солнца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 Солнца температура падала, и летучие вещества могли замерзать. Лёд увеличивал количество твёрдого материала, поэтому у будущих гигантов быстрее росли массивные ядра.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Снеговая линия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ядро становилось достаточно массивным, его притяжение уже удерживало окружающий газ. В этот момент планета начинала быстро набирать водород и гелий, превращаясь в гиганта.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газа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зависел от условий среды: рядом с Солнцем формировались компактные каменные миры, а на периферии — крупные газово-ледяные тела. Различие определяется не случайностью, а температурным режимом диска.
</a:t>
            </a:r>
            <a:endParaRPr lang="en-US" sz="1092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итог роста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Юпитера и Сатурна в ранней перестройке системы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формирование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 Сатурн появились достаточно рано и быстро стали главными гравитационными возмутителями в диске. Их масса позволила заметно влиять на распределение вещества вокруг.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малые тела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притяжение меняло траектории планетезималей и могло перераспределять материал по всему диску. Это влияло на состав области будущего пояса астероидов.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роста внутренних тел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некоторым моделям, гравитационное влияние Юпитера помогло объяснить, почему Марс оказался сравнительно небольшим. Внешние гиганты могли «обеднять» зону формирования каменных планет.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миграция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сценарии предполагают перемещение Юпитера и Сатурна после их образования. Такая миграция могла перестроить орбиты малых тел и сформировать современную конфигурацию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характеристики восьми планет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 NASA; орбитальные параметры планет Солнечной системы, актуальная сводка
</a:t>
            </a:r>
            <a:endParaRPr lang="en-US" sz="65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планет упорядочены: чем дальше тело от Солнца, тем медленнее оно обращается. Небольшие наклоны большинства орбит указывают на общее происхождение.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согласуются с формированием планет в плоском вращающемся диске, а не в случайно ориентированном облаке.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Хондриты: почти нетронутая древность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хондритах сохранились первичные включения, возникшие ещё до образования большинства планет. Их тонкие срезы показывают пылевые зерна, спёкшиеся в первые твёрдые тела, а микрофотографии CAI помогают представить условия раннего диска.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метеориты: обломки ядра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метеориты напоминают о разрушенных телах, которые успели расплавиться и разделиться на ядро и оболочку. Полированная поверхность образцов и характерный рисунок на шлифах позволяют увидеть строение вещества, скрытого внутри древних астероидов.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химического состава метеоритов с земными породами показывает, насколько неоднородным был исходный материал системы. Изотопные соотношения в разных типах образцов помогают уточнять возраст событий и прослеживать, как вещество перемешивалось в протопланетном диске.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как окно в раннюю Солнечную систему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тяжёлая бомбардировка и её следы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 как память о столкновениях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Луны, Меркурия и Марса покрыта тысячами ударных структур. Они фиксируют эпоху, когда в системе ещё оставалось много малых тел и столкновения происходили особенно часто.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происходило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датировок, наиболее интенсивная фаза бомбардировки относится примерно к 4,1–3,8 млрд лет назад. Для геологии это короткий, но крайне разрушительный период ранней истории планет.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Земли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удары могли не только изменять рельеф, но и приносить на молодую Землю воду и органические соединения. Поэтому этот этап важен для обсуждения предпосылок возникновения жизни.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современной модели происхождения Солнечной системы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наблюдательной астрономии, метеоритики и численного моделирования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независимых наблюдений показывает, какие элементы модели подтверждаются особенно надёжно и где сохраняются ограничения методов.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даёт полной картины в одиночку, но вместе они последовательно подтверждают дисковое происхождение и последующую перестройку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наблюдения молодых звёзд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дисках видны светлые кольца и тёмные промежутки. Их связывают с тем, что зарождающиеся планеты перераспределяют вещество и очищают отдельные области диска.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и щели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Дугообразные и спиральные структуры указывают на движение газа и пыли под действием гравитации и волн плотности. Такие формы помогают понять, как вещество собирается в будущие планеты.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 спирали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 ALMA позволяет видеть холодную пыль в молодых системах с высокой детализацией. Благодаря этому стали заметны тонкие структуры, которые раньше были недоступны наблюдениям.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ALMA в миллиметровом диапазоне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 исследует диски в инфракрасном диапазоне и дополняет наземные наблюдения. Он помогает проследить, как быстро меняются состав и форма диска в первые миллионы лет.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 и тёплая пыль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современных моделей формирования Солнечной системы
</a:t>
            </a:r>
            <a:endParaRPr lang="en-US" sz="2002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научных моделей: аккреция, миграция гигантов, Grand Tack и Ницца
</a:t>
            </a:r>
            <a:endParaRPr lang="en-US" sz="82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сценарии объясняют разные наблюдаемые признаки, поэтому их рассматривают как взаимодополняющие. Картина складывается из нескольких этапов, а не из одной универсальной схемы.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 получается наиболее убедительной именно в сочетании сценариев: каждый из них закрывает часть наблюдаемых фактов.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требует объяснения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 конца ясно, насколько быстро Юпитер и Сатурн успели набрать массу до рассеяния газа. От этого зависит, сколько вещества сохранилось во внутренней части системы.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гигантов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земной воды обсуждается особенно активно: её могли принести ледяные тела, а часть могла сохраниться в исходном материале Земли. Нужны дополнительные данные об изотопном составе.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пришла вода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близкие по размеру планеты развивались по-разному, хотя получили сходное количество солнечного тепла. Учёные рассматривают влияние атмосферы, вращения, вулканизма и потерь воды.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Венера и Земля разные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 диска, магнитные поля и испарение газа могли заметно менять траектории частиц и темпы аккреции. Именно эти процессы труднее всего восстановить по косвенным следам.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газа и поля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пыли к обитаемой планете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современных представлениях о дисковой аккреции и последующей эволюции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среди других планетных систем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экзопланет показали гигантов, обращающихся очень близко к своим звёздам. Это означает, что крупные планеты могут формироваться далеко и затем быстро мигрировать внутрь 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планетные цепочки находятся в точных орбитальных резонансах, где периоды связаны простыми отношениями. Такие конфигурации показывают, насколько разнообразной может быть архитектура планетных 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Резонансные системы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звёздных системах обнаружены планеты, по массе больше Земли, но меньше Нептуна. В нашей системе таких объектов нет, что подчёркивает её своеобразие и неповторимость пути формирования.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Суперземли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видит происхождение Солнечной системы как цепочку связанных процессов: от коллапса облака до миграции гигантов и поздних столкновений. Эта картина подтверждается разными источниками, хотя некоторые детали ещё уточняются.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Солнечная система как результат длительной перестройки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2026-05-29T18:04:34Z</dcterms:created>
  <dcterms:modified xsi:type="dcterms:W3CDTF">2026-05-29T18:04:34Z</dcterms:modified>
</cp:coreProperties>
</file>