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 и утомление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мышцы двигают тело и почему они устают при нагрузке?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утомление мышц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используем мышцы каждый день: на уроках, на прогулке, в спорте и даже при письме. Если знать, как возникает усталость, легче распределять нагрузку, делать паузы вовремя и сохранять здоровье.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скелетная мышца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Пучки волокон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мышца состоит из пучков мышечных волокон. Именно они сокращаются и создают усилие, которое затем передаётся через сухожилия к костям и вызывает движение в суставе.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белки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волокна находятся миофибриллы, образованные белками актином и миозином. Их взаимодействие позволяет мышечному волокну укорачиваться и развивать силу при сокращении.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мышцы нужны ионы кальция и энергия АТФ. Без этих веществ взаимодействие сократительных белков нарушается, а мышечное сокращение становится слабее или прекращается.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костями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прикрепляются к костям сухожилиями. Когда мышца сокращается, она тянет кость, и в суставе возникает движение, например сгибание руки или шаг при ходьбе.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нервного импульса до движения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при сокращении скелетной мышцы и передаче усилия на кость
</a:t>
            </a:r>
            <a:endParaRPr lang="en-US" sz="1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Двигательные единицы и согласованная работа мышц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единица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единица объединяет нервное окончание и группу мышечных волокон. Когда к ним приходит сигнал, волокна сокращаются одновременно, что делает работу мышцы согласованной и управляемой.
</a:t>
            </a:r>
            <a:endParaRPr lang="en-US" sz="1007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сила включения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небольшой нагрузке организм включает меньше двигательных единиц, а при усилении работы — всё больше. Так мышца может точно дозировать силу и не расходовать энергию лишний раз.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удобно показать мышечное волокно, нерв, капилляры, сухожилие и сустав. Эти части вместе обеспечивают питание мышцы, передачу сигнала и движение костей.
</a:t>
            </a:r>
            <a:endParaRPr lang="en-US" sz="10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для мышечной работы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АТФ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начала движения мышца использует уже имеющийся в клетке АТФ. Этот запас невелик, поэтому он быстро расходуется, особенно при резкой и сильной нагрузке.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Креатинфосфат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включается креатинфосфат: он помогает быстро восстановить АТФ на короткое время. Благодаря этому мышца может продолжать работу, пока не активируются другие источники энергии.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глюкозы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более длительной работе энергия образуется при расщеплении глюкозы. Если кислорода достаточно, этот процесс идёт эффективнее и позволяет мышце работать дольше без резкого снижения силы.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расход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очень интенсивной нагрузке энергетические ресурсы тратятся особенно быстро. Чем выше темп и сила сокращений, тем быстрее наступает усталость и тем раньше нужна пауза.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сила мышцы при повторной нагрузке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серии движений хорошо заметно постепенное снижение результата: мышце труднее сохранять прежнюю силу с каждым повтором.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отдых даёт лишь частичное восстановление, а продолжение работы снова усиливает утомление.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учебные данные по динамике мышечного утомления при повторной нагрузке
</a:t>
            </a:r>
            <a:endParaRPr lang="en-US" sz="7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мышечного утомления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утомление проявляется внешне и что ощущает человек во время нагрузки.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Утомление проявляется не только в падении силы, но и в ухудшении точности, устойчивости и комфорта движений.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признаков мышечного утомления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4928" y="2167825"/>
            <a:ext cx="151594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мышечного утомления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длительной работе быстро тратятся запасы АТФ и других веществ, необходимых для сокращения. Когда энергии становится меньше, мышца уже не может сокращаться с прежней силой.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кислорода недостаточно, мышца хуже получает энергию и начинает работать менее выгодным способом. Из-за этого усталость наступает быстрее, особенно при сильной нагрузке.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 и жара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Перегрев и потеря воды мешают нормальной работе организма. Мышцам труднее сокращаться, а восстановление после упражнения замедляется, поэтому усталость ощущается сильнее.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однообразная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движение повторяется долго без перерыва, мышца не успевает восстановиться. Постепенно снижается качество сигнала, уменьшается точность движений и нарастает ощущение усталости.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 мышце во время усталости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длительной работы в мышечных волокнах накапливаются вещества обмена. Из-за этого внутренняя среда клетки меняется, и условия для сокращения становятся менее благоприятными.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в клетке изменяется, химические реакции идут медленнее. Сократительные белки работают не так эффективно, поэтому мышца развивает меньшую силу.
</a:t>
            </a:r>
            <a:endParaRPr lang="en-US" sz="894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передача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Утомление затрагивает и связь с нервной системой. Сигнал проходит хуже, поэтому движения становятся менее точными, а мышце труднее отвечать на команду.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работоспособности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продолжается нагрузка, тем заметнее снижаются сила, выносливость и точность движений. Именно поэтому после долгой работы нужна пауза для восстановления.
</a:t>
            </a:r>
            <a:endParaRPr lang="en-US" sz="8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нагрузки учащаются дыхание и пульс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4763075" y="234945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активной работы мышцам нужно больше кислорода, чтобы продолжать сокращаться и восстанавливать запасы энергии. Поэтому дыхание становится чаще и глубже, а организм быстрее доставляет воздух в лёгкие.
</a:t>
            </a:r>
            <a:endParaRPr lang="en-US" sz="907" dirty="0"/>
          </a:p>
        </p:txBody>
      </p:sp>
      <p:sp>
        <p:nvSpPr>
          <p:cNvPr id="11" name="Text 3"/>
          <p:cNvSpPr txBox="1"/>
          <p:nvPr/>
        </p:nvSpPr>
        <p:spPr>
          <a:xfrm>
            <a:off x="4758075" y="3114275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перенос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Усиленное сердцебиение помогает ускорить кровоток. Кровь приносит к работающим мышцам кислород и питательные вещества, а также уносит углекислый газ и другие продукты обмена, накапливающиеся после нагрузки.
</a:t>
            </a:r>
            <a:endParaRPr lang="en-US" sz="924" dirty="0"/>
          </a:p>
        </p:txBody>
      </p:sp>
      <p:sp>
        <p:nvSpPr>
          <p:cNvPr id="12" name="Text 4"/>
          <p:cNvSpPr txBox="1"/>
          <p:nvPr/>
        </p:nvSpPr>
        <p:spPr>
          <a:xfrm>
            <a:off x="4758075" y="387909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восстановлению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прекращения движения организм не сразу возвращается к обычному ритму. Учащённые пульс и дыхание ещё некоторое время поддерживают восстановление мышц, чтобы сила и точность движений вернулись быстрее.
</a:t>
            </a:r>
            <a:endParaRPr lang="en-US" sz="9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утомления при разных видах нагрузки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интенсивность и чем меньше пауз, тем быстрее мышцы теряют работоспособность. Особенно заметно это при кратких, но очень сильных усилиях.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быстрое утомление связано с максимальным усилием и статическим напряжением, а умеренная ритмичная работа переносится легче всего.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«Работа мышц. Утомление»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2419" y="1773923"/>
            <a:ext cx="137813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6423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4856" y="3545848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Статическая и динамическая работа мышц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Статическое удержание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Мышца долго остаётся напряжённой, но движение почти отсутствует. Кровь проходит через неё хуже, поэтому кислород поступает медленнее, а утомление нарастает заметно быстрее.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и бег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динамической работе сокращение чередуется с расслаблением. Это помогает сохранять кровообращение, поэтому мышцы дольше работают без резкого падения силы и точности движений.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воде работают сразу многие группы мышц, но движения остаются ритмичными. Такая нагрузка развивает выносливость и обычно переносится легче, чем долгое неподвижное напряжение.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сумка, поднятые руки, прогулка или урок физкультуры — всё это показывает разницу между двумя типами работы мышц. От вида нагрузки зависит скорость утомления и восстановления.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и что уменьшает утомление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«Работа мышц. Утомление»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ускоряют появление усталости, а какие помогают мышцам работать дольше и восстанавливаться легче.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работоспособность мышц сильнее всего влияют режим нагрузки, отдых и условия среды: вода, сон и разминка снижают риск быстрого утомления.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восстановление после утомления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ход восстановления мышц после нагрузки.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и развитие выносливости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круг на стадионе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 бежит спокойно, не стараясь ускоряться. Через несколько занятий он замечает, что может держать темп дольше, а дыхание после финиша восстанавливается быстрее. Так регулярная нагрузка помогает мышцам работать экономнее.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 школе на велосипеде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поездка становится привычной, ноги уже не устают так быстро, как в первые дни. Работа идёт ритмично, кровь лучше снабжает мышцы, и короткая дорога превращается в полезную тренировку выносливости.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 подвижные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в бассейне или во время игры в мяч тело двигается без долгих пауз. Мышцы чередуют сокращение и расслабление, поэтому утомление нарастает медленнее, а общая работоспособность постепенно растёт.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восстановления после разных нагрузок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Видимое успокоение организма наступает раньше, чем полное восстановление мышц. Поэтому после окончания упражнения полезно не спешить с новой нагрузкой.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легче и ритмичнее была работа, тем быстрее восстанавливаются пульс, дыхание и мышечная работоспособность.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«Работа мышц. Утомление»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утомление становится опасным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 время упражнения появляется резкая боль, нагрузку нужно остановить. Такой сигнал часто означает, что мышца или связки работают с перегрузкой и могут получить повреждение.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Судороги и слабость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Судороги, внезапная слабость и невозможность продолжать движение говорят о сильном утомлении. В этот момент важно прекратить работу, сесть или лечь и дать организму восстановиться.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координации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движения становятся неточными, а равновесие нарушается, возрастает риск падения и травмы. Продолжать занятие в таком состоянии опасно, особенно при беге, играх и упражнениях с предметами.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безопасно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Разминка, постепенное увеличение нагрузки, отдых между упражнениями, сон и достаточное питьё помогают избежать опасного переутомления. Эти правила особенно важны на уроках физкультуры и во время тренировок.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Нагрузка, утомление и восстановление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разные виды деятельности по-разному утомляют мышцы и сколько внимания нужно уделять отдыху после работы.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скорость и напряжение работы, тем быстрее наступает усталость; для восстановления нужны разные меры — от короткой паузы до полноценного отдыха.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«Работа мышц. Утомление»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работе мышц и утомлении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работают благодаря нервным сигналам, энергии АТФ и участию кислорода. Утомление можно уменьшить разумной нагрузкой, отдыхом, водой, сном и тренировкой, которая делает движения выносливее и безопаснее.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2026-06-01T13:34:14Z</dcterms:created>
  <dcterms:modified xsi:type="dcterms:W3CDTF">2026-06-01T13:34:14Z</dcterms:modified>
</cp:coreProperties>
</file>