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 перенос: как аккуратно делить строку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переносить слова по слогам без ошибок и путаницы.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строка заканчивается, перенос помогает продолжить слово красиво и ровно. Так текст в тетради, книге или сообщении остаётся аккуратным, а читать его становится проще и приятнее.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перенос слов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слог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слог строится вокруг гласного звука. Поэтому, если посчитать гласные в слове, можно примерно понять, сколько в нём слогов. Это очень помогает при переносе.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 — это часть слова, которую мы произносим одним выдохом, без остановки. В слове может быть один слог или несколько: всё зависит от его длины и звучания.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 коротком слове слогов может быть один, а в длинном — три или даже больше. Чем лучше слышны слоги, тем легче выбрать место для переноса.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541"/>
            <a:ext cx="6981000" cy="39881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92500" y="2025541"/>
            <a:ext cx="6981000" cy="39881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1089275" y="7326432"/>
            <a:ext cx="69810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Произнесите слово медленно: ко-ро-ва. Сразу слышны три части, и каждая из них звучит отдельно. Если раскрасить слоги разными цветами, станет видно, где слово можно аккуратно разделить.
</a:t>
            </a:r>
            <a:endParaRPr lang="en-US" sz="2322" dirty="0"/>
          </a:p>
        </p:txBody>
      </p:sp>
      <p:sp>
        <p:nvSpPr>
          <p:cNvPr id="10" name="Text 2"/>
          <p:cNvSpPr txBox="1"/>
          <p:nvPr/>
        </p:nvSpPr>
        <p:spPr>
          <a:xfrm>
            <a:off x="1089278" y="6289736"/>
            <a:ext cx="69810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«корова»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9592500" y="7326432"/>
            <a:ext cx="69810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ма-ли-на тоже три слога. Когда слово разбито на части, его легче читать и переносить в конце строки. Цветные фрагменты на рисунке помогут заметить границы между слогами без лишних догадок.
</a:t>
            </a:r>
            <a:endParaRPr lang="en-US" sz="2322" dirty="0"/>
          </a:p>
        </p:txBody>
      </p:sp>
      <p:sp>
        <p:nvSpPr>
          <p:cNvPr id="12" name="Text 4"/>
          <p:cNvSpPr txBox="1"/>
          <p:nvPr/>
        </p:nvSpPr>
        <p:spPr>
          <a:xfrm>
            <a:off x="9592503" y="6289736"/>
            <a:ext cx="69810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«малина»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слово делится на слоги
</a:t>
            </a:r>
            <a:endParaRPr lang="en-US" sz="4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58892" y="886492"/>
            <a:ext cx="150654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находят место переноса
</a:t>
            </a:r>
            <a:endParaRPr lang="en-US" sz="46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3046900" y="359800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Прочитать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7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слово произносят целиком и внимательно слушают его звучание. Это помогает не торопиться и заметить, из каких частей оно состоит.
</a:t>
            </a:r>
            <a:endParaRPr lang="en-US" sz="2511" dirty="0"/>
          </a:p>
        </p:txBody>
      </p:sp>
      <p:sp>
        <p:nvSpPr>
          <p:cNvPr id="11" name="Text 3"/>
          <p:cNvSpPr txBox="1"/>
          <p:nvPr/>
        </p:nvSpPr>
        <p:spPr>
          <a:xfrm>
            <a:off x="9925825" y="359800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Проверить границу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смотрят, можно ли разорвать слово именно в этом месте. Слог не делят посередине, чтобы чтение оставалось лёгким и понятным.
</a:t>
            </a:r>
            <a:endParaRPr lang="en-US" sz="2600" dirty="0"/>
          </a:p>
        </p:txBody>
      </p:sp>
      <p:sp>
        <p:nvSpPr>
          <p:cNvPr id="12" name="Text 4"/>
          <p:cNvSpPr txBox="1"/>
          <p:nvPr/>
        </p:nvSpPr>
        <p:spPr>
          <a:xfrm>
            <a:off x="6528162" y="732825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Разделить на слоги
</a:t>
            </a:r>
            <a:pPr algn="l" indent="0" marL="0">
              <a:lnSpc>
                <a:spcPct val="100000"/>
              </a:lnSpc>
              <a:buNone/>
            </a:pPr>
            <a:r>
              <a:rPr lang="en-US" sz="17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слово делят на слоги. Так становится видно, где проходит граница между частями слова и где перенос может быть безопасным.
</a:t>
            </a:r>
            <a:endParaRPr lang="en-US" sz="2592" dirty="0"/>
          </a:p>
        </p:txBody>
      </p:sp>
      <p:sp>
        <p:nvSpPr>
          <p:cNvPr id="13" name="Text 5"/>
          <p:cNvSpPr txBox="1"/>
          <p:nvPr/>
        </p:nvSpPr>
        <p:spPr>
          <a:xfrm>
            <a:off x="13375125" y="732825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Поставить перенос
</a:t>
            </a:r>
            <a:pPr algn="l" indent="0" marL="0">
              <a:lnSpc>
                <a:spcPct val="100000"/>
              </a:lnSpc>
              <a:buNone/>
            </a:pPr>
            <a:r>
              <a:rPr lang="en-US" sz="17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место подходит, ставят знак переноса и переносят часть слова на следующую строку. Запись остаётся аккуратной и не сбивает читателя.
</a:t>
            </a:r>
            <a:endParaRPr lang="en-US" sz="251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переноса слова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действовать шаг за шагом, если слово не помещается в строку.
</a:t>
            </a:r>
            <a:endParaRPr lang="en-US" sz="2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77300" y="487900"/>
            <a:ext cx="14758500" cy="14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про одну букву
</a:t>
            </a:r>
            <a:endParaRPr lang="en-US" sz="4500" dirty="0"/>
          </a:p>
        </p:txBody>
      </p:sp>
      <p:sp>
        <p:nvSpPr>
          <p:cNvPr id="6" name="Text 1"/>
          <p:cNvSpPr txBox="1"/>
          <p:nvPr/>
        </p:nvSpPr>
        <p:spPr>
          <a:xfrm>
            <a:off x="73970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Одну букву нельзя оставлять одну в конце строки. Такой перенос выглядит странно и мешает быстро узнать слово, особенно если оно короткое или незнакомое.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6831475" y="4264637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после переноса в одной части слова остаётся только одна буква, значит, правило нарушено. Слово должно делиться так, чтобы обе части читались удобно.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9" name="Text 4"/>
          <p:cNvSpPr txBox="1"/>
          <p:nvPr/>
        </p:nvSpPr>
        <p:spPr>
          <a:xfrm>
            <a:off x="1261855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помогает сохранять запись аккуратной и понятной. Читатель не спотыкается, а слово не превращается в загадку с одной буквой на краю.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77900" y="391975"/>
            <a:ext cx="151587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при переносе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56357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ь всегда остаётся рядом с буквой, которую он смягчает. Его нельзя отрывать от слова, иначе оно будет читаться неправильно.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938100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коньки, пальто, соль перенос делают так, чтобы ь не оказался один. Он держится рядом со своей согласной, как маленький помощник.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1231262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разделить такое слово неверно, чтение сразу станет труднее. Поэтому мягкий знак при переносе всегда проверяют особенно внимательно, без спешки и лишней смелости.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Твёрдый знак при переносе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подъезд и объём перенос выбирают осторожно. Нужно сохранить сочетание с ъ, чтобы слово осталось узнаваемым и не потеряло свой смысл.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Твёрдый знак ъ тоже не отделяют от соседних букв. Он входит в состав слова и помогает передать его правильное звучание, поэтому разрывать его нельзя.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знак отделить неправильно, чтение станет затруднительным. Поэтому перед переносом такие слова обязательно перечитывают и проверяют ещё раз, как настоящие знатоки аккуратного письма.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88950" y="25"/>
            <a:ext cx="9197749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187625"/>
            <a:ext cx="7894800" cy="67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слышится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с буквами Е, Ё, Ю, Я важно сначала услышать слоги. Иногда рядом слышится звук Й, и именно он подсказывает, где проходит граница слова.
</a:t>
            </a:r>
            <a:pPr algn="l" indent="0" marL="0">
              <a:lnSpc>
                <a:spcPct val="100000"/>
              </a:lnSpc>
              <a:buNone/>
            </a:pPr>
            <a:r>
              <a:rPr lang="en-US" sz="4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переносится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слова переносят по слогам: ма-ячок, по-езд, се-мья. Главное — не разрывать звучание и сохранять слово понятным для чтения.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679325" y="440675"/>
            <a:ext cx="70398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Е, Ё, Ю, Я и звук Й
</a:t>
            </a:r>
            <a:endParaRPr lang="en-US" sz="440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008" y="2915264"/>
            <a:ext cx="707175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4975" y="2915264"/>
            <a:ext cx="707175" cy="8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509" y="6638231"/>
            <a:ext cx="808200" cy="80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обычно не переносятся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984000" y="3993125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Односложные слова, например «дом», «шар», «лес», обычно оставляют в одной строке. В них нет удобного места для переноса, поэтому запись выходит простой и понятной.
</a:t>
            </a:r>
            <a:endParaRPr lang="en-US" sz="2500" dirty="0"/>
          </a:p>
        </p:txBody>
      </p:sp>
      <p:sp>
        <p:nvSpPr>
          <p:cNvPr id="9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слово целиком
</a:t>
            </a:r>
            <a:endParaRPr lang="en-US" sz="3200" dirty="0"/>
          </a:p>
        </p:txBody>
      </p:sp>
      <p:sp>
        <p:nvSpPr>
          <p:cNvPr id="10" name="Text 4"/>
          <p:cNvSpPr txBox="1"/>
          <p:nvPr/>
        </p:nvSpPr>
        <p:spPr>
          <a:xfrm>
            <a:off x="9710950" y="3993175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состоящие из одной буквы, не переносят отдельно. Такая буква всегда пишется целиком, чтобы строка не выглядела странно и читать текст было легко даже маленькому ученику.
</a:t>
            </a:r>
            <a:endParaRPr lang="en-US" sz="2500" dirty="0"/>
          </a:p>
        </p:txBody>
      </p:sp>
      <p:sp>
        <p:nvSpPr>
          <p:cNvPr id="11" name="Text 5"/>
          <p:cNvSpPr txBox="1"/>
          <p:nvPr/>
        </p:nvSpPr>
        <p:spPr>
          <a:xfrm>
            <a:off x="11030275" y="2980825"/>
            <a:ext cx="66192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 одной буквы
</a:t>
            </a:r>
            <a:endParaRPr lang="en-US" sz="3200" dirty="0"/>
          </a:p>
        </p:txBody>
      </p:sp>
      <p:sp>
        <p:nvSpPr>
          <p:cNvPr id="12" name="Text 6"/>
          <p:cNvSpPr txBox="1"/>
          <p:nvPr/>
        </p:nvSpPr>
        <p:spPr>
          <a:xfrm>
            <a:off x="984000" y="7758600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короткое слово не разрывают, строка выглядит ровнее и спокойнее. Это помогает не отвлекаться на мелкие ошибки и быстрее замечать, где заканчивается одно слово и начинается другое.
</a:t>
            </a:r>
            <a:endParaRPr lang="en-US" sz="2500" dirty="0"/>
          </a:p>
        </p:txBody>
      </p:sp>
      <p:sp>
        <p:nvSpPr>
          <p:cNvPr id="13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Аккуратная строка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переносе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отделять мягкий знак или твёрдый знак от соседних букв. Эти знаки связаны со словом, поэтому они должны оставаться рядом и не теряться при переносе.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переносить слово по буквам, будто каждая буква живёт отдельно. На самом деле слово нужно делить по слогам, иначе запись становится трудной для чтения и выглядит неаккуратно.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разрывать слог в неподходящем месте. Если часть слова остаётся без опоры на слог, читатель может запутаться, а слово потеряет привычный и понятный вид.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ошибка — оставлять в конце строки одну букву. Такой перенос выглядит смешно и неудобно, а ещё мешает быстро узнать слово и прочитать его без остановки.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50" y="5707613"/>
            <a:ext cx="8004000" cy="2774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1350" y="5710238"/>
            <a:ext cx="8004000" cy="277482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правильная запись в тетради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832650" y="3585350"/>
            <a:ext cx="80040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тетради слово заканчивается у края строки, а затем аккуратно продолжается на следующей. Между частями стоит короткая черточка переноса. Запись выглядит ровной, потому что буквы не теснятся и не прыгают по строке.
</a:t>
            </a:r>
            <a:endParaRPr lang="en-US" sz="2266" dirty="0"/>
          </a:p>
        </p:txBody>
      </p:sp>
      <p:sp>
        <p:nvSpPr>
          <p:cNvPr id="9" name="Text 3"/>
          <p:cNvSpPr txBox="1"/>
          <p:nvPr/>
        </p:nvSpPr>
        <p:spPr>
          <a:xfrm>
            <a:off x="832625" y="2796400"/>
            <a:ext cx="80040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Ровная строчка без спешки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9451375" y="3576245"/>
            <a:ext cx="80040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слово разделено, его легко прочитать с первого взгляда. Учитель и ученик видят понятные слоги, а не набор случайных кусочков. Поэтому перенос помогает сохранить и красоту, и смысл записи.
</a:t>
            </a:r>
            <a:endParaRPr lang="en-US" sz="2300" dirty="0"/>
          </a:p>
        </p:txBody>
      </p:sp>
      <p:sp>
        <p:nvSpPr>
          <p:cNvPr id="11" name="Text 5"/>
          <p:cNvSpPr txBox="1"/>
          <p:nvPr/>
        </p:nvSpPr>
        <p:spPr>
          <a:xfrm>
            <a:off x="9451350" y="2787295"/>
            <a:ext cx="80040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остаётся узнаваемым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перед переносом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выбрать место переноса без ошибок и сохранить слово понятным для чтения.
</a:t>
            </a:r>
            <a:endParaRPr lang="en-US" sz="2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679950" y="491775"/>
            <a:ext cx="158556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и смысл слова
</a:t>
            </a:r>
            <a:endParaRPr lang="en-US" sz="4500" dirty="0"/>
          </a:p>
        </p:txBody>
      </p:sp>
      <p:sp>
        <p:nvSpPr>
          <p:cNvPr id="9" name="Text 2"/>
          <p:cNvSpPr txBox="1"/>
          <p:nvPr/>
        </p:nvSpPr>
        <p:spPr>
          <a:xfrm>
            <a:off x="3370150" y="3097075"/>
            <a:ext cx="7910700" cy="17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читаем слово целиком
</a:t>
            </a:r>
            <a:pPr algn="l" indent="0" marL="0">
              <a:lnSpc>
                <a:spcPct val="130040"/>
              </a:lnSpc>
              <a:buNone/>
            </a:pPr>
            <a:r>
              <a:rPr lang="en-US" sz="1000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2000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переносом слово нужно увидеть и услышать целиком. Так легче понять его ритм и заметить, где проходят границы слогов.
</a:t>
            </a:r>
            <a:endParaRPr lang="en-US" sz="2600" dirty="0"/>
          </a:p>
        </p:txBody>
      </p:sp>
      <p:sp>
        <p:nvSpPr>
          <p:cNvPr id="10" name="Text 3"/>
          <p:cNvSpPr txBox="1"/>
          <p:nvPr/>
        </p:nvSpPr>
        <p:spPr>
          <a:xfrm>
            <a:off x="5651925" y="5530375"/>
            <a:ext cx="7910700" cy="17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выбираем безопасное место
</a:t>
            </a:r>
            <a:pPr algn="l" indent="0" marL="0">
              <a:lnSpc>
                <a:spcPct val="130040"/>
              </a:lnSpc>
              <a:buNone/>
            </a:pPr>
            <a:r>
              <a:rPr lang="en-US" sz="1000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2000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место переноса найдено правильно, слово остаётся знакомым даже на двух строках. Читатель не спотыкается и быстро понимает написанное.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7534400" y="7963675"/>
            <a:ext cx="7910700" cy="17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— текст читается легко
</a:t>
            </a:r>
            <a:pPr algn="l" indent="0" marL="0">
              <a:lnSpc>
                <a:spcPct val="130040"/>
              </a:lnSpc>
              <a:buNone/>
            </a:pPr>
            <a:r>
              <a:rPr lang="en-US" sz="1000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2000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перенос сделан аккуратно, смысл не теряется. Запись выглядит понятно, а слово не превращается в смешные или трудные для чтения кусочки.
</a:t>
            </a:r>
            <a:endParaRPr lang="en-US" sz="2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77300" y="487900"/>
            <a:ext cx="14758500" cy="14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перенос особенно нужен
</a:t>
            </a:r>
            <a:endParaRPr lang="en-US" sz="4500" dirty="0"/>
          </a:p>
        </p:txBody>
      </p:sp>
      <p:sp>
        <p:nvSpPr>
          <p:cNvPr id="6" name="Text 1"/>
          <p:cNvSpPr txBox="1"/>
          <p:nvPr/>
        </p:nvSpPr>
        <p:spPr>
          <a:xfrm>
            <a:off x="73970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длинных словах перенос помогает уместить запись на строке. Без него слово может упираться в край, а с ним тетрадь выглядит ровнее и опрятнее.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6831475" y="4264637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предложениях перенос особенно полезен, когда строка почти закончилась. Он позволяет не оставлять слишком много пустого места и сохраняет красивый, аккуратный край строки.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9" name="Text 4"/>
          <p:cNvSpPr txBox="1"/>
          <p:nvPr/>
        </p:nvSpPr>
        <p:spPr>
          <a:xfrm>
            <a:off x="1261855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названиях предметов и в школьных работах перенос помогает писать без лишней тесноты. Это особенно заметно в тетради, где каждая клеточка любит порядок.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53550" y="5655075"/>
            <a:ext cx="15683100" cy="37982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77900" y="391875"/>
            <a:ext cx="151587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в слове дружат между собой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631000" y="2061800"/>
            <a:ext cx="7156200" cy="31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как команда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в слове работают вместе, как дружная команда. Если разделить их правильно, каждая часть остаётся понятной, а слово не теряет свой смысл и звучание.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9612200" y="2061800"/>
            <a:ext cx="7156200" cy="31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Слог-вагончик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 удобно представить как вагончик, который едет по строке. Он не ломается пополам, а переезжает целиком, поэтому перенос получается аккуратным и весёлым.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4655" y="2827747"/>
            <a:ext cx="614400" cy="61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0905" y="2827747"/>
            <a:ext cx="422400" cy="61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83555" y="2827747"/>
            <a:ext cx="537600" cy="614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40505" y="2839747"/>
            <a:ext cx="664200" cy="590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4060755" y="2869267"/>
            <a:ext cx="664200" cy="53136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тренировки
</a:t>
            </a:r>
            <a:endParaRPr lang="en-US" sz="4500" dirty="0"/>
          </a:p>
        </p:txBody>
      </p:sp>
      <p:sp>
        <p:nvSpPr>
          <p:cNvPr id="1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17" name="Text 2"/>
          <p:cNvSpPr txBox="1"/>
          <p:nvPr/>
        </p:nvSpPr>
        <p:spPr>
          <a:xfrm>
            <a:off x="1486675" y="5216622"/>
            <a:ext cx="2866200" cy="31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слове два слога, и перенос проходит между ними. Пример помогает увидеть, что слово делится не по буквам, а по звучащим частям.
</a:t>
            </a:r>
            <a:endParaRPr lang="en-US" sz="2300" dirty="0"/>
          </a:p>
        </p:txBody>
      </p:sp>
      <p:sp>
        <p:nvSpPr>
          <p:cNvPr id="18" name="Text 3"/>
          <p:cNvSpPr txBox="1"/>
          <p:nvPr/>
        </p:nvSpPr>
        <p:spPr>
          <a:xfrm>
            <a:off x="1464025" y="3843725"/>
            <a:ext cx="28662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ма-ша
</a:t>
            </a:r>
            <a:endParaRPr lang="en-US" sz="2800" dirty="0"/>
          </a:p>
        </p:txBody>
      </p:sp>
      <p:sp>
        <p:nvSpPr>
          <p:cNvPr id="19" name="Text 4"/>
          <p:cNvSpPr txBox="1"/>
          <p:nvPr/>
        </p:nvSpPr>
        <p:spPr>
          <a:xfrm>
            <a:off x="4606925" y="5216622"/>
            <a:ext cx="2866200" cy="31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легко найти границу между слогами. Такое короткое слово удобно для первых упражнений: оно простое, знакомое и быстро проверяется вслух.
</a:t>
            </a:r>
            <a:endParaRPr lang="en-US" sz="2300" dirty="0"/>
          </a:p>
        </p:txBody>
      </p:sp>
      <p:sp>
        <p:nvSpPr>
          <p:cNvPr id="20" name="Text 5"/>
          <p:cNvSpPr txBox="1"/>
          <p:nvPr/>
        </p:nvSpPr>
        <p:spPr>
          <a:xfrm>
            <a:off x="4584275" y="3843725"/>
            <a:ext cx="28662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во-да
</a:t>
            </a:r>
            <a:endParaRPr lang="en-US" sz="2800" dirty="0"/>
          </a:p>
        </p:txBody>
      </p:sp>
      <p:sp>
        <p:nvSpPr>
          <p:cNvPr id="21" name="Text 6"/>
          <p:cNvSpPr txBox="1"/>
          <p:nvPr/>
        </p:nvSpPr>
        <p:spPr>
          <a:xfrm>
            <a:off x="7727175" y="5216622"/>
            <a:ext cx="2866200" cy="31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слове три слога, поэтому перенос можно заметить сразу. Оно показывает, как длинное слово сохраняет ясность, даже когда делится на части.
</a:t>
            </a:r>
            <a:endParaRPr lang="en-US" sz="2300" dirty="0"/>
          </a:p>
        </p:txBody>
      </p:sp>
      <p:sp>
        <p:nvSpPr>
          <p:cNvPr id="22" name="Text 7"/>
          <p:cNvSpPr txBox="1"/>
          <p:nvPr/>
        </p:nvSpPr>
        <p:spPr>
          <a:xfrm>
            <a:off x="7704525" y="3843725"/>
            <a:ext cx="28662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бе-ре-за
</a:t>
            </a:r>
            <a:endParaRPr lang="en-US" sz="2800" dirty="0"/>
          </a:p>
        </p:txBody>
      </p:sp>
      <p:sp>
        <p:nvSpPr>
          <p:cNvPr id="23" name="Text 8"/>
          <p:cNvSpPr txBox="1"/>
          <p:nvPr/>
        </p:nvSpPr>
        <p:spPr>
          <a:xfrm>
            <a:off x="10847425" y="5216622"/>
            <a:ext cx="2866200" cy="31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видно, как слово разбивается на слоги и как важно не путать их с буквами. Пример особенно полезен для тренировки внимательного чтения.
</a:t>
            </a:r>
            <a:endParaRPr lang="en-US" sz="2300" dirty="0"/>
          </a:p>
        </p:txBody>
      </p:sp>
      <p:sp>
        <p:nvSpPr>
          <p:cNvPr id="24" name="Text 9"/>
          <p:cNvSpPr txBox="1"/>
          <p:nvPr/>
        </p:nvSpPr>
        <p:spPr>
          <a:xfrm>
            <a:off x="10824775" y="3843725"/>
            <a:ext cx="28662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са-мо-лёт
</a:t>
            </a:r>
            <a:endParaRPr lang="en-US" sz="2800" dirty="0"/>
          </a:p>
        </p:txBody>
      </p:sp>
      <p:sp>
        <p:nvSpPr>
          <p:cNvPr id="25" name="Text 10"/>
          <p:cNvSpPr txBox="1"/>
          <p:nvPr/>
        </p:nvSpPr>
        <p:spPr>
          <a:xfrm>
            <a:off x="13967675" y="5216622"/>
            <a:ext cx="2866200" cy="31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вспомнить особые случаи переноса. В них важно следить за знаками и не разрывать слово там, где это нарушит правильное чтение.
</a:t>
            </a:r>
            <a:endParaRPr lang="en-US" sz="2300" dirty="0"/>
          </a:p>
        </p:txBody>
      </p:sp>
      <p:sp>
        <p:nvSpPr>
          <p:cNvPr id="26" name="Text 11"/>
          <p:cNvSpPr txBox="1"/>
          <p:nvPr/>
        </p:nvSpPr>
        <p:spPr>
          <a:xfrm>
            <a:off x="13945025" y="3843725"/>
            <a:ext cx="28662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подъ-езд, конь-ки, се-мья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25" y="647875"/>
            <a:ext cx="15790800" cy="14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5870674" y="7147838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Четвёртое правило: если есть сомнение, слово читают ещё раз и проверяют перенос заново. Так легче избежать ошибки и записать текст красиво.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6155574" y="5628212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правило: мягкий знак и твёрдый знак не отделяют от слова. Они должны оставаться рядом с нужной буквой, чтобы слово звучало правильно.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456324" y="4203088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правило: одну букву не оставляют отдельно. Если в части слова остаётся только одна буква, перенос нужно выбрать по-другому, без спешки.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6736799" y="2777963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правило: перенос делают по слогам. Сначала слово читают целиком, а потом ищут место, где слоги могут аккуратно перейти на новую строку.
</a:t>
            </a:r>
            <a:endParaRPr lang="en-US" sz="2500" dirty="0"/>
          </a:p>
        </p:txBody>
      </p:sp>
      <p:sp>
        <p:nvSpPr>
          <p:cNvPr id="9" name="Text 5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784"/>
            <a:ext cx="10423200" cy="103112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65450" y="3393500"/>
            <a:ext cx="10207500" cy="20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перенос помогает писать аккуратно
</a:t>
            </a:r>
            <a:pPr algn="l" indent="0" marL="0">
              <a:lnSpc>
                <a:spcPct val="100000"/>
              </a:lnSpc>
              <a:buNone/>
            </a:pPr>
            <a:r>
              <a:rPr lang="en-US" sz="50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17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переносить слова по правилам, строка становится ровной, а текст — понятным и красивым. Главное — помнить про слоги, не разрывать знаки и не оставлять одну букву в одиночестве.
</a:t>
            </a:r>
            <a:endParaRPr lang="en-US" sz="384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2026-05-21T10:52:59Z</dcterms:created>
  <dcterms:modified xsi:type="dcterms:W3CDTF">2026-05-21T10:52:59Z</dcterms:modified>
</cp:coreProperties>
</file>