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 литературе: автор, герой, читатель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авторскую оценку в тексте и не спутать её с мнением героя?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понятие позиции помогает понимать смысл произведений глубже: от романов Толстого и Достоевского до поэзии Блока, Есенина, Ахматовой и Цветаевой. Через него легче увидеть связь эпохи, героя и авторского замысла.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позиция становится ключом к чтению литературы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позиция в литературе
</a:t>
            </a:r>
            <a:endParaRPr lang="en-US" sz="301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формируется из ценностей автора, его жизненного опыта, исторической эпохи и мировоззрения времени. На неё также влияют семейная среда, общественные конфликты, цензура и литературная традиция.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произведения позиция проявляется не только в словах, но и в выборе героя, системе конфликтов, композиции, символах, повторах и финале. Именно эти элементы задают направление читательского понимания.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литературная позиция всегда шире прямой оценки. Она соединяет личное, историческое и художественное, превращаясь в смысл, который раскрывается постепенно, через весь текст.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Позиция, спрятанная в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классической литературе редко звучит открыто. Чаще она читается через контрасты, повторяющиеся мотивы, поступки героев и композиционные акценты, которые направляют оценку читателя.
</a:t>
            </a:r>
            <a:endParaRPr lang="en-US" sz="1705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художественный образ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романа Булгакова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«Мастере и Маргарите» Булгакова она связана с темами свободы, ответственности и нравственного выбора. Автор не декларирует вывод, а проводит его через образы, события и их последствия.
</a:t>
            </a:r>
            <a:endParaRPr lang="en-US" sz="17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формируют позицию автора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особенно заметны внутренний опыт, мировоззрение и культурная память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материале русской литературы XIX–XX веков сильнее всего влияют эпоха и личный опыт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русской литературы XIX–XX веков; качественная оценка влияния факторов.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Личная, гражданская, нравственная и авторская позиция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индивидуальное отношение человека к проблеме, основанное на личном опыте, убеждениях и внутреннем выборе. Она может быть частной, но нередко становится отправной точкой для более широкого размышления.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endParaRPr lang="en-US" sz="133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отношением к обществу, истории и ответственности перед другими людьми. В литературе такая позиция часто проявляется в оценке войны, власти, несправедливости и судьбы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опирается на представления о добре, совести, долге и милосердии. Именно здесь особенно заметны мотивы сострадания, выбора и духовной проверки героя.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позиция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она объединяет личное, гражданское и нравственное, но выражается не как лозунг, а как система образов, конфликтов и смысловых акцентов.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0039"/>
            <a:ext cx="4759500" cy="26387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позиции в литературном анализе
</a:t>
            </a:r>
            <a:endParaRPr lang="en-US" sz="26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не смешивать разные уровни оценки и точнее читать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может совпадать с авторской или спорить с ней; именно это расхождение часто становится основой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литературоведческий анализ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позиция проявляется в тексте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оценочная лексика, повторяющиеся слова, противопоставления и детали портрета или пейзажа. Они создают направление читательской оценки даже без прямого авторского комментария.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позиция раскрывается через сюжет, конфликт и итог событий. Финал особенно значим, потому что он показывает, чья правда в тексте подтверждается, а чья отвергается.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позиция сосредоточена в интонации, ритме, образе лирического героя и ключевых мотивах. Даже короткое стихотворение может содержать сложную систему оценок и переживаний.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позиция слышна в репликах, ремарках, паузах и сценическом действии. Скрытая авторская оценка заметна там, где сюжет поддерживает одну точку зрения и опровергает другую.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позиция в литературном произведении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 связь содержания, формы и авторской оценки.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расхождение делает сюжет напряжённым и смыслово значимым. Через него читатель видит не только поступки персонажа, но и авторскую проверку его идей и убеждений.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и позиция героя: сходство и конфликт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выражает нравственный идеал произведения, его позиция может совпадать с авторской. Так раскрываются отдельные смысловые узлы образов князя Андрея и Пьера Безухова в «Войне и мире».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герой опирается на ошибочную или ограниченную систему взглядов, между ним и автором возникает конфликт. В начале «Преступления и наказания» это особенно заметно в позиции Раскольникова.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литературную позицию убедительной
</a:t>
            </a:r>
            <a:endParaRPr lang="en-US" sz="26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сильном произведении эти качества работают вместе: один выразительный эпизод не заменяет целостной системы художественных доказательств.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достоверность и логика образов: именно они делают авторскую оценку убедительной, а не декларативной.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школьного анализа литературного произведения, 11 класс; качественная экспертная оценка
</a:t>
            </a:r>
            <a:endParaRPr lang="en-US" sz="15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художественного высказывания
</a:t>
            </a:r>
            <a:endParaRPr lang="en-US" sz="300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Эпос: позиция раскрывается через ход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эпическом произведении автор не обязан напрямую объяснять свою оценку. Она проявляется в том, как разворачивается сюжет, какие детали повторяются и к какому итогу приходит конфликт. Читатель видит позицию автора через систему персонажей, авторские отступления и смысл финала.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взгляд сосредоточен в одном голосе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позиция звучит особенно концентрированно: она соединена с интонацией, ритмом и образом лирического героя. Даже одно короткое стихотворение может показать отношение к миру точнее, чем развернутый сюжет, потому что смысл здесь рождается из эмоционального напряжения и символики.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Драма: позиция проявляется в столкновении реплик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авторская оценка прячется в речи персонажей, ремарках, паузах и сценическом действии. Зритель не получает готового вывода: он должен увидеть, чья точка зрения побеждает в конфликте и как развязка расставляет смысловые акценты.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автора и героя приводит к неверному выводу: персонаж может говорить ошибочно, а текст затем показывает ограниченность его взглядов или нравственную несостоятельность.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определении позиции в анализе текста
</a:t>
            </a:r>
            <a:endParaRPr lang="en-US" sz="2584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сюжета вместо анализа не раскрывает позицию. Важно не только что произошло, но и как построен эпизод, какие детали выделены и к какому смыслу они ведут.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лишь на личное впечатление делает рассуждение субъективным. Литературный анализ требует цитаты, эпизода или художественного приема, подтверждающего вывод.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формулировки ослабляют ответ. Фразы без указания конкретного образа, конфликта или композиционного решения не доказывают понимание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интерпретация позиции
</a:t>
            </a:r>
            <a:endParaRPr lang="en-US" sz="316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убедительный анализ строится на точности, доказательствах и связи с 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интерпретация всегда конкретна и проверяема текстом; слабая опирается на общее впечатление и не доказывает тезис.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анализу литературного текста в старшей школе
</a:t>
            </a:r>
            <a:endParaRPr lang="en-US" sz="15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3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героя и нравственный выбор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двумя истинами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оказывается перед несовместимыми основаниями поступка: разумом и совестью, долгом и чувством, личной выгодой и ответственностью. Именно этот момент показывает его внутреннюю позицию наиболее ясно.
</a:t>
            </a:r>
            <a:endParaRPr lang="en-US" sz="1176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совестью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проявляется там, где человек вынужден отвечать не только за действие, но и за его последствия. Литература показывает, выдерживает ли герой проверку состраданием, стыдом и честностью перед собой.
</a:t>
            </a:r>
            <a:endParaRPr lang="en-US" sz="1162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 и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11 класса внутренний рост героя часто связан с переоценкой прежних убеждений. Позиция меняется не мгновенно, а через опыт ошибки, страдания и осознание личной ответственности.
</a:t>
            </a:r>
            <a:endParaRPr lang="en-US" sz="1196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человеческого достоинства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трагической ситуации герой может сохранить нравственное ядро личности. Тогда его позиция выражается не в громких словах, а в способности не предать себя и другого человека.
</a:t>
            </a:r>
            <a:endParaRPr lang="en-US" sz="12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читательского впечатления к аргументированной позиции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перейти от субъективной реакции к доказательному выводу на основе текста.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убедительного анализа позиции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высоко ценится умение соединять цитатную точность с самостоятельным смысловым выводом, а не подменять анализ набором пересказанных фактов.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складывается из равновесия всех компонентов: любая слабая часть заметно снижает убедительность общего вывода.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анализа художественного текста; обобщение методических требований
</a:t>
            </a:r>
            <a:endParaRPr lang="en-US" sz="15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позиция выражается в деталях художественного мира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цветовая деталь часто задают эмоциональный фон, который направляет понимание сцены. Через холод, мрак, свет или тесноту пространство текста становится формой авторской оценки.
</a:t>
            </a:r>
            <a:endParaRPr lang="en-US" sz="1595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мотивы, символы и композиционные контрасты работают тоньше прямого комментария. Они помогают увидеть, что именно в мире произведения вызывает одобрение, тревогу или внутреннее несогласие автора.
</a:t>
            </a:r>
            <a:endParaRPr lang="en-US" sz="15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такая работа помогает увидеть литературу как разговор о человеке, истории, свободе, долге и нравственной ответственности, а не как набор отдельных произведений.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анализа позиции на уроках литературы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позиции учит внимательно читать текст, замечать не только события, но и отношение автора к ним. Это развивает способность отличать факт от оценки и строить точное рассуждение.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особенно важен при подготовке к итоговому сочинению и ЕГЭ: в ответе нужно опираться на литературный материал, аргументировать мысль и показывать понимание авторского замысла.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как ключ к пониманию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соединяет смысл, форму и нравственную оценку текста. Умение читать ее помогает точно понимать произведение, различать автора и героя и уверенно аргументировать собственный вывод.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2026-05-20T03:50:22Z</dcterms:created>
  <dcterms:modified xsi:type="dcterms:W3CDTF">2026-05-20T03:50:22Z</dcterms:modified>
</cp:coreProperties>
</file>