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факторы: базовые понятия и роль в жизни природы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формируют условия жизни всех организмов на Земле.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окружающей среды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ученые, такие как К. А. Тимирязев и А. Гумбольдт, начали подробно изучать влияние природных условий на живые организмы. Это стало базой для формирования экологии как отдельной научной дисциплины.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включают все компоненты внешней среды, которые воздействуют на жизнедеятельность организмов, от климатических условий до содержания воды и типа почвы.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бывают разных видов: от неживых физических и химических параметров до взаимосвязей между живыми существами и антропогенного влияния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организмов на данные факторы определяет приспособляемость видов и разнообразие экосистем по всему миру.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экологические факторы?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важнейшие составляющие среды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абиотическим факторам относятся такие параметры, как температура, освещённость, влажность, состав почвы и наличие воды. Они создают физические рамки для обитания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 разных климатических зонах адаптированы к уникальным абиотическим условиям: пустынные растения выдерживают засуху, а арктические животные — низкие температуры.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взаимодействие между организмами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Биотические факторы — это взаимоотношения между живыми существами, включая конкуренцию за ресурсы и взаимовыгодные связи, как опыление цветов пчёлами.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также включают хищничество и паразитизм, которые регулируют численность видов и способствуют устойчивости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экологические факторы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приводят к загрязнению воздуха и водоемов, что снижает качество среды обитания для многих организмов и ведет к снижению биоразнообразия.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утрата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ради сельского хозяйства и строительства разрушает естественные экосистемы и уменьшает популяции многих видов животных и растений.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русел рек и гидротехнические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и каналов влияет на естественные водные системы, что меняет условия обитания водных организмов и влияет на миграционные пути рыб.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Ограничивающий фактор с наименьшим количеством определяет возможности роста и развития растений и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Юстус фон Либих сформулировал закон минимума, объясняющий влияние дефицитного фактора на рост организмов.
</a:t>
            </a:r>
            <a:endParaRPr lang="en-US" sz="2341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экологии, учебник биологии для школ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экологических факторов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примеры абиотических, биотических и антропогенных факторов, влияющих на экосистемы.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всех трёх групп факторов формирует условия для существования видов и устойчивость природы.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температуры в жизни 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среды напрямую определяет географическое распространение животных. В тёплых регионах обитают тропические пресмыкающиеся, тогда как в холодных — мохообразные и северные олени.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особенности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реагируют на температуру изменениями скорости роста и периодов активности. Например, лягушки активны в тёплое время года и впадают в спячку зимой.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и состава почвы для обитателей Земли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неотъемлемым элементом жизни — растения и животные зависят от её доступности для основных процессов и выживания в их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состав определяет видовой состав растений: засухоустойчивые сосны растут на песчаных почвах, тогда как плодородная чернозёмная почва поддерживает выращивание пшеницы и клевера.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Освещённость: свет как фактор среды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711689" y="191720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играет ключевую роль в жизни растений, обеспечивая энергию для фотосинтеза. Продолжительность светового дня зависит от времени года и географической широты, меняясь от коротких зимних дней до длинных летних.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11689" y="30910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подстраивают свою активность под режим освещённости. Это влияет на их поведение, рост и размножение, помогает приспособиться к сезонным изменениям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и влажности в окружающей среде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залог жизни в воздухе и воде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животных и развития большинства растений. В водоемах уровень кислорода определяет, какие виды рыб и водорослей смогут выжить в этом месте, влияя на биоразнообразие.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температура: условия для роста 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влажности и температуры создает благоприятный климат для грибков, мхов и некоторых растений. Для животных эти параметры играют роль в регулировании жизненных циклов в разные сезоны.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Симбиоз, конкуренция и паразитизм как формы биотических взаимодействий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взаимовыгодное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пример симбиоза, где гриб и водоросль живут вместе и обогащают друг друга. Такие связи укрепляют экосистему и поддерживают баланс в природе.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паразитизм: борьба за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пищу и пространство соревнуются зайцы и косули, что отражает конкуренцию. Паразитизм проявляется, когда гусеница майского жука повреждает корни растений, влияя на их здоровье.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включают изменения в обмене веществ для поддержания жизнедеятельности в неблагоприятных условиях, например, замедление процессов зимой.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организмов к изменениям среды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проявляются в форме тела и окраске: густой мех северных зверей защищает от холода, а окраска помогает маскироваться.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выражаются в миграциях птиц в теплые края и впадении животных в спячку, чтобы пережить холодную зиму.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изменяют скорость роста и время цветения в зависимости от доступности света и влажности, что повышает их шансы на успешное размножение.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зависимость численности животных от температуры и влажности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увеличение численности лягушек при оптимальных климатических условиях, что подтверждает важность сочетания температуры и влажности для выживания.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температурные и влажностные параметры способствуют росту популяции, тогда как отклонения ведут к снижению численности, отражая чувствительность видов к условиям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наблюдений,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46514"/>
            <a:ext cx="251569" cy="223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структуры и устойчивости экосистемы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их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состоит из множества видов, которые связаны пищевыми цепями и биотическими отношениями, поддерживая баланс и взаимозависимость.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факторов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экосистемы обеспечивается гармонией между абиотическими, биотическими и антропогенными факторами, предотвращая вымирание видов.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изменение среды вызывают нарушение равновесия, приводя к исчезновению уязвимых организмов и перестройке экосистемы.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растений к различным природным условиям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 их адаптация к засухам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алоэ и кактусы, накапливают воду в листьях и стеблях. Это позволяет им выживать в условиях длительной засухи и ограниченного доступа к влаге.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и особенности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болотные растения обладают воздушными полостями, которые помогают им плавать и эффективно обмениваться газами в условиях чрезмерного увлажнения.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и 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узкие иголки и толстая кора, что снижает испарение влаги и защищает от морозов, благодаря чему они успешно растут в северных и горных регионах.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природу и биологическое разнообразие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земель, строительство и загрязнение окружающей среды резко сокращают численность многих видов живых организмов, меняя природные биотопы.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формирует новые экосистемы с другим климатом, иногда способствуя появлению видов, адаптированных к таким условиям, но угрожая традиционной флоре и фауне.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вызовы: изменение климата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изменяет ареалы растений и животных, приводя к исчезновению одних видов и появлению других. Частые засухи и наводнения усложняют жизнь экосистем.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инновационные методы охраны природы и формирование экологической культуры, чтобы эффективно бороться с последствиями изменения климата и защитить биоразнообразие.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экологических факторов помогает сохранять природное разнообразие и создавать технологии, которые минимизируют вред окружающей среде, обеспечивая будущее для всех живых существ.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экологических знаний для устойчивого развития планеты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2026-05-08T10:20:27Z</dcterms:created>
  <dcterms:modified xsi:type="dcterms:W3CDTF">2026-05-08T10:20:27Z</dcterms:modified>
</cp:coreProperties>
</file>