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в Западной Европе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заново открывшая античность, разум и ценность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Ренессанс стал европейским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Ренессанса пришли из Италии и быстро изменили школы, искусство и взгляды людей по всей Западной Европе.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Возрождение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299" y="1643728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античности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Ренессанс означал возвращение интереса к античной культуре, которой восхищались как образцом знаний, искусства и мудрости. Люди заново читали Грецию и Рим.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73299" y="2363681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внимания оказался человек: его разум, способности, характер и право учиться. Это отличало новую эпоху от средневекового взгляда на мир.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73299" y="308364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 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ценило образование, красоту и наблюдение за реальной жизнью. Художники и мыслители старались лучше понять мир через опыт, книги и наблюдение.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73299" y="380358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Ренессанса повлияли на науку, искусство и повседневную культуру. Изменился язык книг, формы обучения и сам взгляд на возможности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когда началось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важные центры Ренессанса сложились в Италии XIV–XV веков. Флоренция, Венеция и Рим стали городами, где особенно активно развивались искусство и новые идеи.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распространения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ренессансные идеи стали переходить в другие страны через торговые пути, поездки мастеров и обмен книгами. Так они быстро оказались во Франции, Англии и Нидерландах.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идей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Университеты, мастерские и дворы правителей помогали новым взглядам укрепляться. В разных странах Ренессанс развивался по-своему, но сохранял общий интерес к человеку и знанию.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ускорилось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рисунки сделали эти перемены заметными для многих людей. Чем больше было городов и школ, тем шире распространялись ренессансные представления о мире.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распространения Ренессанса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принимает Ренессанс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Италии ренессансные идеи шагнули во Францию, где их подхватили королевский двор и мастера архитектуры. Здесь особенно заметно соединились итальянские образцы и местные традиции.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открывает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Англии новые взгляды поддержали образование, литература и театр. Городская жизнь, книги и придворная культура создали среду, в которой человек и его характер стали особенно важны.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и жизнь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Нидерландах художники и мыслители внимательно смотрели на повседневную жизнь. Их интересовали лица, труд, праздники и детали окружающего мира, которые можно было увидеть в каждом городе.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Возрождение стало возможным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экономика, власть и образование вместе создали условия для Ренессанса.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Гуманизм: человек и образование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считали, что человек должен развивать разум, память и речь. Образование помогало не только получать знания, но и становиться более ответственным членом общества.
</a:t>
            </a:r>
            <a:endParaRPr lang="en-US" sz="943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самостоятельно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стала идея самостоятельного мышления. Ученик должен был не просто запоминать тексты, а понимать их смысл, сравнивать мнения и делать выводы.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Эразма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Эразм Роттердамский призывал к учёбе, терпению и честности в мыслях. Его книги читали во многих странах, потому что они были понятны и близки образованным людям.
</a:t>
            </a:r>
            <a:endParaRPr lang="en-US" sz="1018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книги
</a:t>
            </a:r>
            <a:pPr algn="l" indent="0" marL="0">
              <a:lnSpc>
                <a:spcPct val="115000"/>
              </a:lnSpc>
              <a:buNone/>
            </a:pPr>
            <a:r>
              <a:rPr lang="en-US" sz="5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изменил школы и книги: в них больше внимания уделяли языкам, истории и этике. Так образование стало шире и практичнее, чем прежде.
</a:t>
            </a:r>
            <a:endParaRPr lang="en-US" sz="115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 и новые книги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79177" y="1484350"/>
            <a:ext cx="20691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способ печати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1450 года Иоганн Гутенберг создал печатный станок, который резко ускорил изготовление книг. Теперь один и тот же текст можно было выпускать в больших количествах.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78249" y="1484350"/>
            <a:ext cx="20691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для многих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стали дешевле и доступнее для школ, студентов и горожан. Это увеличило число читателей и помогло знаниям выходить за пределы узкого круга учёных.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670076" y="1484368"/>
            <a:ext cx="20691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 быстро распространяли учебники, переводы античных авторов и труды гуманистов. Благодаря этому идеи Ренессанса охватывали всё больше городов и стран.
</a:t>
            </a:r>
            <a:endParaRPr lang="en-US" sz="9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искусства Возрождения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пропорции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изучали тело человека, чтобы передавать правильные пропорции. Фигуры стали выглядеть естественнее, а движения — более живыми и убедительными.
</a:t>
            </a:r>
            <a:endParaRPr lang="en-US" sz="1018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 свет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получили свет, тень и перспектива. Эти приёмы помогали создавать глубину пространства и делать картины похожими на реальный мир.
</a:t>
            </a:r>
            <a:endParaRPr lang="en-US" sz="1056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портреты и сцены из повседневной жизни. Художников интересовали не только святые и правители, но и обычные люди с их чувствами и занятиями.
</a:t>
            </a:r>
            <a:endParaRPr lang="en-US" sz="1056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художника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стал наблюдателем окружающего мира. Он не просто следовал традиции, а искал, как точнее показать природу, предметы и настроение.
</a:t>
            </a:r>
            <a:endParaRPr lang="en-US" sz="105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Возрождение: особый стиль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41915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 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стремились показать не только внешность, но и внутреннее состояние человека. В портретах важны точные черты, одежда и взгляд, передающий характер.
</a:t>
            </a:r>
            <a:endParaRPr lang="en-US" sz="1044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650675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быта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вещам повседневной жизни. На картинах можно увидеть посуду, мебель, ткани, городские дома и сельские пейзажи, написанные с большой точностью.
</a:t>
            </a:r>
            <a:endParaRPr lang="en-US" sz="1021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88220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и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странах часто изображали нравственные сцены и религиозные сюжеты, связанные с жизнью обычных людей. Такой подход делал искусство понятным и близким зрителю.
</a:t>
            </a:r>
            <a:endParaRPr lang="en-US" sz="10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городские изменения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594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обращались к античному наследию: использовали симметрию, колонны, арки и строгие пропорции. Такие решения придавали зданиям ясность и порядок, которых не хватало средневековым постройкам.
</a:t>
            </a:r>
            <a:endParaRPr lang="en-US" sz="816" dirty="0"/>
          </a:p>
        </p:txBody>
      </p:sp>
      <p:sp>
        <p:nvSpPr>
          <p:cNvPr id="11" name="Text 3"/>
          <p:cNvSpPr txBox="1"/>
          <p:nvPr/>
        </p:nvSpPr>
        <p:spPr>
          <a:xfrm>
            <a:off x="2783424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заказчики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строили дворцы, ратуши, университеты и новые резиденции для знати. Эти здания должны были показывать не только богатство владельца, но и престиж самого города.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01469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 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Фасады становились светлее и торжественнее, а внутренние пространства — удобнее для жизни, приёмов и работы. Архитектура всё чаще соединяла красоту с практичностью и представлением о комфорте.
</a:t>
            </a:r>
            <a:endParaRPr lang="en-US" sz="865" dirty="0"/>
          </a:p>
        </p:txBody>
      </p:sp>
      <p:sp>
        <p:nvSpPr>
          <p:cNvPr id="13" name="Text 5"/>
          <p:cNvSpPr txBox="1"/>
          <p:nvPr/>
        </p:nvSpPr>
        <p:spPr>
          <a:xfrm>
            <a:off x="7245975" y="1484367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городов меняла их облик: площади становились более упорядоченными, а здания — заметными и представительными. Так архитектура выражала новые идеалы эпохи и уверенность человека в своих возможностях.
</a:t>
            </a:r>
            <a:endParaRPr lang="en-US" sz="8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Ренессанс в лицах и местах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Франциска I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дворе Франциска I искусство стало частью государственной политики. Король приглашал мастеров из Италии, а его резиденции превращались в места, где мода, живопись и архитектура задавали тон всей стране.
</a:t>
            </a:r>
            <a:endParaRPr lang="en-US" sz="957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Фонтенбло как школа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Фонтенбло прославился как центр новой художественной школы. Здесь работали живописцы, скульпторы и архитекторы, создавая торжественные залы, изящные декорации и образцы для других французских дворцов.
</a:t>
            </a:r>
            <a:endParaRPr lang="en-US" sz="957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культура Франции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Французское Возрождение объединило итальянские идеи, придворную роскошь и интерес к книгам. Отсюда выросли портреты, обновлённая архитектура и любовь к образованности, которая стала знаком знатного общества.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23" y="1346273"/>
            <a:ext cx="794400" cy="70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673" y="2500590"/>
            <a:ext cx="6741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498" y="3751892"/>
            <a:ext cx="794400" cy="635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английского Возрождения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мораль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Мор связывал образование с нравственностью и порядком в обществе. Его идеи показывали, что человек должен не только знать, но и уметь отвечать за свои поступки.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английском дворе быстро развивался портрет. Художники старались передать не только внешний облик, но и характер человека, его положение, вкус и отношение к миру.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театра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стал важной частью культурной жизни Англии. Пьесы привлекали широкую публику, а драматурги всё чаще обращались к чувствам, выбору и судьбе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Нидерландский взгляд на мир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Нидерландские художники внимательно изучали мир вокруг себя. Они точно передавали одежду, предметы, лица и детали интерьера, благодаря чему картины выглядели особенно живыми и узнаваемыми.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и 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Эразм Роттердамский защищал учёбу, самостоятельное мышление и разумный подход к жизни. Его книги читали в разных странах, а идеи влияли на школы и образованных людей Европы.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простых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Питер Брейгель Старший показывал крестьянский труд, игры и праздники. Его картины ценны тем, что рассказывают о повседневной жизни простых людей, а не только о королях и святых.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 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особенно интересовались тем, что можно увидеть своими глазами. Поэтому здесь так высоко ценили бытовые сцены, пейзажи и изображения ремёсел, труда и семейного уклада.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Немецкое Возрождение: Дюрер и гравюра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Дюрер и 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Альбрехт Дюрер изучал человеческое тело, пропорции и законы построения изображения. Он стремился соединить точное наблюдение с ясным художественным языком, чтобы рисунок выглядел убедительно и научно, и красиво одновременно.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для многих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гравюры можно было быстро печатать и распространять по городам. Так искусство переставало быть редкой роскошью и становилось доступным для более широкого круга людей, читателей и учеников.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Испанское Возрождение между искусством и верой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41915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заказы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Испании художники часто работали для церкви и двора. Они создавали алтари и религиозные сцены, придавая им величие, строгость и глубокий духовный смысл.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650675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Сдержанный портрет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в испанском искусстве подчёркивали достоинство и характер человека. Даже в роскошных нарядах и торжественных позах чувствовалась серьёзность, свойственная культуре страны.
</a:t>
            </a:r>
            <a:endParaRPr lang="en-US" sz="1021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88220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Испанское Возрождение приняло европейские новшества, но сохранило крепкую связь с католической традицией. Поэтому здесь особенно заметны торжественность, религиозность и внимание к внутреннему содержанию образа.
</a:t>
            </a:r>
            <a:endParaRPr lang="en-US" sz="9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наблюдений к новой картине мира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7910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всё чаще не соглашались с готовыми объяснениями и начинали проверять их наблюдением. Так наука постепенно уходила от привычки доверять только авторитетам.
</a:t>
            </a:r>
            <a:endParaRPr lang="en-US" sz="868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7910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Коперник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1543 году Николай Коперник предложил модель, в которой Земля обращается вокруг Солнца. Это изменило представление людей о месте Земли во Вселенной.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7910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новой науке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опыт и наблюдение стали главным способом проверки идей. На этой основе выросла новая наука, где знания опирались не только на книги, но и на доказательства.
</a:t>
            </a:r>
            <a:endParaRPr lang="en-US" sz="8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знания становились частью жизни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знаний от текста к практике: чтение, обучение и ремесло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 эпоху Возрождения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и вкус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росла любовь к красивой одежде, украшениям и изящным вещам. Мода показывала достаток семьи и её близость к новому культурному вкусу эпохи.
</a:t>
            </a:r>
            <a:endParaRPr lang="en-US" sz="1056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Заказчики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семьи заказывали картины, скульптуры и новые дома, чтобы подчеркнуть своё положение. Искусство всё чаще становилось частью повседневной жизни состоятельных горожан.
</a:t>
            </a:r>
            <a:endParaRPr lang="en-US" sz="967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церемонии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приёмы и городские церемонии становились более пышными и зрелищными. Люди ценили красивое оформление событий не меньше, чем сам повод для встречи.
</a:t>
            </a:r>
            <a:endParaRPr lang="en-US" sz="1028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постепенно росла, а книги и изображения входили в быт не только знати, но и горожан. Это делало культуру Возрождения заметной в обычной жизни.
</a:t>
            </a:r>
            <a:endParaRPr lang="en-US" sz="10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Ренессанс, который изменил Европу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изменило Европу: люди стали больше ценить разум, образование и красоту, а искусство и наука получили новый импульс. Выберите страну и назовите два признака её Ренессанса.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2026-07-26T00:05:35Z</dcterms:created>
  <dcterms:modified xsi:type="dcterms:W3CDTF">2026-07-26T00:05:35Z</dcterms:modified>
</cp:coreProperties>
</file>