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основные методы и достижения. Часть I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селекция меняет живые организмы с помощью отбора и скрещивания.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селекция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превратила многовековой опыт отбора в науку, которая целенаправленно улучшает наследуемые признаки растений, животных и микроорганизмов ради урожайности, качества, устойчивости и продуктивности.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доместикации к науке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 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земледельцы и скотоводы сохраняли для размножения самые полезные формы. Так постепенно возникли культурные растения и домашние животные, отличавшиеся от диких предков.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показал, что признаки наследуются по определённым закономерностям. Его опыты стали фундаментом для понимания того, как работает отбор.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 развил представление о центрах происхождения культурных растений и собрал огромный материал по их разнообразию, важный для селекции.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генетики селекция стала промышленной: появились сорта, породы и гибриды, создаваемые по чётким схемам и с проверяемым результатом.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признаков от родителей к потомкам. Без неё селекционер не смог бы закреплять полезные качества и превращать удачную находку в устойчивый результат.
</a:t>
            </a:r>
            <a:endParaRPr lang="en-US" sz="1197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 между особями одной группы. Именно она даёт материал для отбора, потому что без разнообразия невозможно выбрать более удачные формы.
</a:t>
            </a:r>
            <a:endParaRPr lang="en-US" sz="121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новых вариантов — мутации, рекомбинация и расщепление признаков при скрещивании. Эти процессы постоянно обновляют наследственный материал в популяциях.
</a:t>
            </a:r>
            <a:endParaRPr lang="en-US" sz="1216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отбирать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работает только с наследуемыми различиями. Внешние изменения, вызванные условиями среды, могут влиять на фенотип, но сами по себе не передаются потомству.
</a:t>
            </a:r>
            <a:endParaRPr lang="en-US" sz="12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Сорт, порода, линия, гибрид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селекции показывают, на каком объекте и с какой целью ведётся работа.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отражают разные объекты селекции и помогают выбирать подходящую стратегию отбора.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общей биологии и 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закрепление полезных признаков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особи с желаемым признаком: высокой урожайностью, крупными плодами или лучшей выносливостью. Без чёткого критерия отбор превращается в случайный выбор.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потомство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выбранные формы размножают и сравнивают их потомство. Это позволяет проверить, не был ли признак случайным и действительно ли он наследуется.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оставляют только наиболее удачные варианты и повторяют отбор в нескольких поколениях. Так полезный признак становится устойчивым и более выраженным.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оценке учитывают не один показатель, а комплекс признаков: урожайность, вкус, размер, устойчивость к болезням и приспособленность к климату.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Получить стабильную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селекции — форма, которая сохраняет нужные качества при размножении и остаётся полезной в хозяйственном использовании.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отбор: когда он нужен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лучших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применяют там, где нужно быстро просмотреть большое число растений и выбрать лучшие по внешнему виду, силе роста или здоровью. Он удобен на больших посевах.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у перекрёстноопыляемых культур, где важно улучшить всю популяцию, а не одну отдельную особь. Поэтому его часто используют в полевых условиях.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выбирают самые крупные и сильные растения пшеницы, льна или овощных культур, а затем сохраняют их семена для следующего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и создание линий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оценивает каждую особь отдельно, а не всю группу сразу. Это важно, когда нужно сохранить редкое сочетание признаков и не потерять ценный вариант.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отбора изучают потомство выбранной формы. Так проверяют, действительно ли нужный признак передаётся наследственно, а не проявился случайно.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Создание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устойчив, формируют однородные, или чистые, линии. Они удобны для дальнейшей работы, потому что дают более предсказуемое потомство.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Уточнение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особенно полезен, когда нужна высокая точность и одинаковость растений или животных в следующем поколении.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гибридизации от родителей к отбору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объединение признаков, проверка потомства и последующий отбор.
</a:t>
            </a:r>
            <a:endParaRPr lang="en-US" sz="9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 и гибриды F1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выравненность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часто растут энергичнее и формируют более выровненные растения. Это делает их удобными для товарного производства и облегчает уборку урожая.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особенно ценен у культур, где важны ранний старт, дружное созревание и высокая отдача с площади. Поэтому гибриды широко используют в овощеводстве и полеводстве.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устойчивый результат, селекционер заранее подбирает родительские формы с дополняющимися свойствами и проверяет потомство в нескольких условиях выращивания.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возвратное скрещивание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возвратного скрещивания: целевой признак сохраняют через несколько поколений, возвращая остальные свойства исходной формы.
</a:t>
            </a:r>
            <a:endParaRPr lang="en-US" sz="9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Поколенный цикл селекции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Поколенный цикл селекции: каждое поколение выращивают, оценивают и снова отбирают, поэтому результат достигается постепенно.
</a:t>
            </a:r>
            <a:endParaRPr lang="en-US" sz="8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 фенотипу и идея генотипа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оценивает внешне заметные признаки: высоту растения, массу плодов, окраску, форму, урожайность. Такой подход удобен, когда нужно быстро сравнить много образцов без сложных анализов.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зависит не только от наследственности, но и от условий среды. Поэтому сильное растение не всегда передаёт нужное качество потомству, если признак оказался нестабильным.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отражает наследственную программу организма и не всегда виден снаружи. Именно он определяет, какие признаки могут закрепиться в следующих поколениях и стать основой сорта.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удаётся связать внешний признак с наследственной информацией, тем быстрее идёт селекция. Это сокращает число бесперспективных вариантов и повышает надёжность отбора.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селекция: источник новых вариантов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селекция создаёт наследственные изменения с помощью облучения или химических веществ. Полученные варианты проверяют на полезные свойства, потому что большинство мутаций не дают нужного результата.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массовый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требует очень большого числа образцов: только среди тысяч растений можно найти редкие удачные изменения. Затем проводят строгий многолетний отбор по устойчивости, урожайности и качеству.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были получены формы растений с ценными признаками, которые трудно было бы найти обычным скрещиванием. Метод расширил набор наследственных вариантов в селекции.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 ее последствия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означает увеличение числа наборов хромосом, а не отдельных генов. У растений это часто связано с более крупными органами, усиленным ростом и большей жизнеспособностью.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Потенциальные 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 может повышать устойчивость к неблагоприятным условиям, но эффект зависит от вида и конкретной формы. Поэтому полиплоидию используют только после тщательной проверки.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полиплоидные формы у пшеницы, клубники и декоративных культур, где селекционеров интересуют крупноплодность, выносливость и привлекательный внешний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94739"/>
            <a:ext cx="3856200" cy="10377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растениеводства: устойчивость и урожайность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цели селекции в растениеводстве часто связаны с устойчивостью и стабильной урожайностью в разных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характеристики снижают потери и помогают получать урожай там, где условия среды ограничивают продуктивность.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классической селекции сельскохозяйственных культур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931624"/>
            <a:ext cx="3856200" cy="7882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животноводства: продуктивность пород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в животноводстве оценивают по признакам, напрямую связанным с хозяйственной пользой и условиями содержания.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 животноводстве повышает отдачу от кормления, но результат проявляется только при хорошем содержании и систематическом отборе.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селекции сельскохозяйственных животных и птицы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направления: ускорение размножения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клонирование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особенно важно для картофеля и ягодных культур: из небольшой меристемы можно быстро получить много одинаковых, генетически ценных и здоровых растений.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позволяют выращивать отдельные клетки и ткани в контролируемых условиях, а затем получать из них растения с нужными признаками без длительного семенного размножения.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сохранять сортовые свойства без расщепления признаков, которое часто возникает при обычном размножении. Это делает посадочный материал более выровненным и предсказуемым.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декоративных растений такой подход сокращает время размножения и повышает качество партий. В результате питомники быстрее выводят на рынок здоровые и однородные экземпляры.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ответственность селекционной работы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селекционная программа должна сохранять генетическое разнообразие. Иначе новая популяция становится слишком однообразной и хуже реагирует на болезни, климатические колебания и другие стрессовые факторы.
</a:t>
            </a:r>
            <a:endParaRPr lang="en-US" sz="966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проверяют не только на полезный признак, но и на побочные эффекты. Важны устойчивость, безопасность для среды и отсутствие нежелательного влияния на экосистемы.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Биобезопасность особенно значима при переносе признаков между близкими и далёкими формами. Каждое решение должно опираться на экспериментальные данные, а не на внешний эффект.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успех селекции зависит от ответственности исследователя: без тщательной оценки можно получить краткосрочную выгоду и долгосрочные потери для хозяйства и природы.
</a:t>
            </a:r>
            <a:endParaRPr lang="en-US" sz="10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классических методов к геномной селекции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селекция показала, что управляемый отбор и скрещивание способны заметно изменить растения и животных. В следующей части мы перейдём к маркерам, геномике и более точной работе с генотипом.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2026-07-25T22:40:25Z</dcterms:created>
  <dcterms:modified xsi:type="dcterms:W3CDTF">2026-07-25T22:40:25Z</dcterms:modified>
</cp:coreProperties>
</file>