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Я. Л. Аким. «Где ты ходишь, осень?»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тихо — нужно только научиться замечать ее.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Лазаревич Аким — поэт детства и природы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Я. Л. Аким писал для детей просто, тепло и очень понятно. В его стихах много природы, школьных впечатлений и доброй наблюдательности. Такие строки легко читать вслух и запоминать.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363" y="1512375"/>
            <a:ext cx="16537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4863" y="1512375"/>
            <a:ext cx="16537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30275"/>
            <a:ext cx="257400" cy="228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ищет лирический герой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спрашивает об осени так, будто разговаривает с живым собеседником. Вопрос звучит любопытно, чуть шутливо и сразу задает настроение ожидания.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просто спрашивает, а внимательно смотрит вокруг. Осень нужно заметить по ее следам: по листьям, ветру, небу и изменившемуся двору.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природа отвечает на внимание человека. Стоит присмотреться — и осень становится заметной в самых обычных местах.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узнавания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признаки найдены, появляется тихая радость открытия. Герой понимает: осень уже рядом, а значит, пора любоваться ее переменами.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загадка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как простая загадка для младшего школьника. Ответ не спрятан далеко: его подсказывают сами осенние картины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приметы в стихотворении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стихотворении видна в желтых листьях, прохладном ветре и сероватом небе. Эти детали сразу создают знакомую картину, которую легко представить во дворе или на прогулке.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ранние сумерки и тишина не делают осень мрачной. Напротив, она кажется спокойной, красивой и немного задумчивой, словно тихая гостья, которая вошла незаметно.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еще словно прислушивается и всматривается в мир. Ему интересно, где же прячется осень и какие знаки она уже оставила.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 другой появляются первые приметы сезона. Листья, ветер и небо помогают понять: осень уже рядом, и ее легко заметить.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спокойная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сменяется тихим удовлетворением. Герой не спорит с переменами, а принимает их и радуется тому, что мир стал осенним.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481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так, словно ребенок действительно что-то спрашивает вслух. Из-за этого стихотворение кажется живым и совсем не строгим.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ясные фразы помогают легко следить за мыслью. Их удобно читать по цепочке, не теряя смысл и настроение.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интонации делают текст напевным. Стихотворение запоминается быстрее, потому что его звучание похоже на спокойный разговор.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понятный вопрос помогают читать выразительно. Это особенно важно для младших школьников, которые только учатся чувствовать стих.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дорожке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Желтые листья лежат на земле, шуршат под ногами и сразу меняют вид двора. Даже самая обычная тропинка становится похожей на осеннюю дорожку в парке.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небо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ветер будто подсказывает, что лето уже ушло. Серое небо делает картину тише и спокойнее, а весь день — немного задумчивым.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 осенью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осень заметна без труда: деревья становятся прозрачнее, появляются лужи, а воздух кажется свежим. Такое место легко узнать каждому школьнику после уроков.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легко представить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осень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легкое ожидание: хочется понять, где же спряталась осень. Это чувство похоже на маленькое приключение, в котором надо внимательно смотреть по сторонам.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спокойствие. Осенние краски не торопятся и не шумят, а тихо меняют привычный мир, делая его мягче и прохладнее.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появляется радость узнавания. Когда замечаешь листья, ветер и ранние сумерки, словно сам находишь ответ на вопрос героя.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наконец, остается любование природой. Осень в стихотворении не пугает, а учит видеть красоту перемен и ценить каждый сезон по-своему.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помогает строкам звучать плавно и ясно. Из-за этого стихотворение легко запоминается и приятно читается вслух, как маленькая песенка.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передает движение осени: то шелест листьев, то порыв ветра, то тихую смену погоды. Читатель словно идет вместе с героем и замечает перемены шаг за шагом.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строки поддерживают выразительность. Они делают интонацию живой и помогают детям читать стихотворение не спеша, с правильным настроением.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приходит осень в стихотворении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герой замечает осень через простые и знакомые признаки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понять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запутанного сюжета: герой просто ищет осень и внимательно смотрит вокруг. Такой ход сразу понятен младшему школьнику и не требует долгого объяснения.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короткие, ясные картины: листья, ветер, небо, тишину. Эти приметы знакомы каждому ребенку, поэтому текст легко связать с собственными наблюдениями на улице.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удобно читать во втором классе: оно небольшое, звучное и написано простыми словами. Ребенок быстро улавливает смысл и может пересказать его без труда.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 первая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начинает разговор с листьев: они меняют цвет и ложатся на землю, как будто кто-то аккуратно рассыпал золотые и рыжие следы. По ним герой понимает, что пора года уже пришла рядом, тихо и незаметно.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небо подсказывают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ветер и сероватое небо помогают увидеть осень не только глазами, но и почувствовать кожей. Природа словно сама отвечает на вопрос героя, и маленькая загадка становится понятной без лишних слов.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отвечает герою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стихотворении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текста лежит вопрос: он сразу вовлекает читателя и делает разговор с осенью живым. Такое начало похоже на детское удивление, когда хочется срочно всё выяснить самому.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передать поиск и ожидание. Когда похожие слова или интонации возвращаются, кажется, что герой снова и снова оглядывается вокруг, стараясь не пропустить важную примету сезона.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осень почти человеком: ее можно будто встретить, узнать и даже позвать. Благодаря этому природа в стихотворении становится ближе и понятнее ребенку.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мягкое звучание создают спокойное настроение. Приемы работают вместе, чтобы стихотворение не просто сообщало о сезоне, а показывало его как маленькое открытие.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363" y="1512375"/>
            <a:ext cx="16537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знакомо школьнику в этом стихотворении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легко узнает путь домой или в школу: листья под ногами, свежий воздух и знакомый двор становятся частью обычной прогулки. Здесь осень видна без особых усилий.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дороге в школу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к школе можно заметить, как меняется утро: становится прохладнее, деревья редеют, а небо выглядит строже. Стихотворение напоминает именно такие ежедневные наблюдения.
</a:t>
            </a:r>
            <a:endParaRPr lang="en-US" sz="1052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воздух и небо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часто чувствует, что воздух уже не летний, а небо становится бледнее и спокойнее. Эти детали просты, но именно они помогают узнать осень с первого взгляда.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Изменившийся двор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после дождя появляются лужи, на дорожках лежат листья, а привычные деревья кажутся прозрачнее. Такой знакомый пейзаж делает стихотворение особенно близким и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дорожках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осень заметна сразу: листья шуршат под ногами и собираются на дорожках пестрым ковром. Даже короткая прогулка возле дома превращается в маленькое наблюдение за тем, как меняется природа вокруг.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асфальте появляются лужи, и в них отражаются деревья, небо и бегущие облака. Такое привычное городское зрелище делает осень не далекой, а совсем близкой, словно она заглянула прямо в знакомый двор.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деревья и тихий парк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листьев становится меньше, деревья выглядят легче и прозрачнее. Парк и двор словно становятся тише, а воздух — свежее. Эти простые картины помогают ребенку увидеть красоту осени без выезда в лес.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рядом с домом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не торопиться и внимательно смотреть вокруг. Осень не появляется сразу, а раскрывается постепенно, поэтому важно замечать даже самые маленькие изменения в природе.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пробуждает интерес к чтению, потому что природа показана как загадка. Хочется самому искать ответы и радоваться, когда удается узнать осень по ее приметам.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развивает наблюдательность: ребенок учится видеть цвет листьев, движение ветра, состояние неба и тишину двора. Из таких деталей складывается целая картина времени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619" y="1277800"/>
            <a:ext cx="138563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514" y="2927725"/>
            <a:ext cx="214772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42708"/>
            <a:ext cx="215700" cy="191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нравится детям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загадку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вопрос, а значит, хочется поскорее найти ответ. Ребенок чувствует себя настоящим наблюдателем и с интересом ищет подсказки в каждом слове.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ветер, прохлада и небо встречаются каждый год, поэтому текст легко представить. Дети узнают в нем собственные прогулки и любимые осенние приметы.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осень будто прячется, а потом становится заметной. Такая маленькая находка радует: ведь самому увидеть перемену всегда приятнее, чем просто услышать о ней.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читать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ясные слова помогают читать стихотворение выразительно и без запинки. Оно звучит просто, но запоминается именно этой доброй и спокойной интонацией.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среди произведений об осени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продолжает традицию детских текстов о временах года. Оно показывает осень не как абстрактное понятие, а как живое изменение, которое можно заметить глазами и услышать ушами.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длинных описаний природы, здесь главное — короткое наблюдение и личный вопрос героя. Такой способ помогает детям увидеть, что поэзия может говорить о мире очень просто и точно.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занимает свое место среди произведений об осени благодаря ясности, теплу и внимательному взгляду на природу. Оно учит замечать сезон не по календарю, а по приметам вокруг.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4863" y="1512375"/>
            <a:ext cx="16537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30275"/>
            <a:ext cx="257400" cy="228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запоминания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стихотворения: оно задает тему и помогает понять, о каком времени года идет речь. По нему сразу вспоминаются перемены в природе и особое настроение.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делает стихотворение похожим на разговор. Он вызывает любопытство и помогает запомнить, что герой не просто описывает осень, а ищет ее следы вокруг себя.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самый заметный знак осени для ребенка. Они падают, шуршат и меняют цвет, поэтому легко вспоминаются вместе с главным образом стихотворения.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небо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ветер и изменившееся небо создают ощущение приближения осени. Эти детали делают картину живой и помогают представить, как меняется погода.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стихотворения важно не меньше, чем его образы. Тишина, ожидание и красота природы помогают запомнить главную мысль: осень можно увидеть в простых деталях.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нужно просто заметить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Я. Л. Аким показывает, что осень не приходит громко: она тихо входит в двор, парк и школьный день. Если смотреть внимательно, ее легко узнать и даже немного порадоваться встрече.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2026-05-24T04:20:58Z</dcterms:created>
  <dcterms:modified xsi:type="dcterms:W3CDTF">2026-05-24T04:20:58Z</dcterms:modified>
</cp:coreProperties>
</file>