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 корне слова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правильно то, что не слышится на слух.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орфограмма важна шестикласснику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встречаются в обычных словах и часто становятся причиной ошибок. Эта тема учит находить корень, подбирать проверочные слова и отличать проверяемые написания от словарных.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непроизносимой согласной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Согласная в корне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Непроизносимой называют букву согласного звука в корне, которая не произносится отчетливо из-за соседних согласных, хотя на письме обязательно сохраняется.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слышится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сердце, лестница, солнце, грустный одна из согласных в сочетании звучит слабо или совсем не слышится, поэтому при письме легко допустить ошибку.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идет через однокоренное слово: сердечный, лестничный, солнечный, грусть. В проверочном слове спорная согласная слышится яснее и помогает выбрать нужную букву.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Ориентироваться только на слух нельзя: написание определяется не произношением, а составом слова и связью с родственными словами.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орфограмма в слове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орфограмма скрыта в середине слова, где подряд стоят несколько согласных. Именно такие сочетания труднее заметить при быстром чтении и письме.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часто встречаются сочетания стн, здн, лнц, рдц, вств. В них одна буква может не произноситься отчетливо, хотя в написании она нужна.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устроены слова местный, поздний, солнце, чувство, сердцевина. В каждом случае опасная буква есть в корне, но в речи она звучит очень слабо.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ошибаются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писать слово только по слуху, легко пропустить нужную согласную. Поэтому полезно сразу выделять корень и искать место, где сочетание букв кажется трудным.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выделять цветом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орфограмму отмечают в тексте цветом или рамкой, ее проще увидеть. Такой прием помогает запомнить, в какой части слова нужно быть особенно внимательным.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непроизносимую согласную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отличить проверяемые слова от словарных.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сочетания и проверочные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найти опору в родственных словах и проверить спорную букву.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Спорная согласная подтверждается в однокоренном слове, где она произносится отчетливо.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«Непроизносимые согласные в корне слова»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нельзя проверить обычным способом: чувство, лестница, праздник, солнце. Их написание нужно запомнить и регулярно повторять.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закрепление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словах буквы сохранились исторически, хотя в современной речи одна из согласных может не звучать отчетливо.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слова часто встречаются в словарных диктантах, упражнениях и контрольных работах, поэтому их полезно держать в памяти.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проверочное слово подобрать нельзя, лучше сразу обратиться к словарю или вспомнить написание по учебной памяти и зрительному образу слова.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сочетания вызывают больше всего ошибок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ошибаются в словах, которые постоянно встречаются в речи и пишутся на слух.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трудность создают стечения согласных в середине слова: они хуже различаются на слух и требуют специальной проверки.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типичных орфографических трудностей по теме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буква не слышна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влияют друг на друга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несколько согласных, произношение становится короче и проще. Из-за этого один звук может ослабеть и почти исчезнуть в 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особенно заметно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в сочетаниях с т, д, л, р, в. Именно эти согласные нередко оказываются рядом с непроизносимой буквой.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 написание не 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сердце, солнце, честный, поздно, местный звучат не так, как пишутся. Поэтому по слуху нельзя всегда точно определить нужную букву.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сравнивать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сопоставить звучание и написание, легче увидеть, где скрыта орфограмма. Такой прием помогает не пропускать буквы при 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подбирать проверочное слово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корень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общую часть слова, чтобы понять, какая буква относится именно к корню, а не к приставке или окончанию.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родственное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Проверочное слово должно быть однокоренным и связанным по смыслу. Тогда спорная согласная сохраняется и слышится отчетливо.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местный — место, звёздный — звезда, поздний — опоздать, сердечный — сердце нужная буква слышна ясно, поэтому написание легче проверить.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подбирай случайно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выбирать слово только по похожему звучанию. Если корень другой или смысл не совпадает, такое слово не поможет проверить орфограмму.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 словарные слова: в чем разница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словах непроизносимая согласная подтверждается однокоренным словом, в других написание нужно запомнить.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слова можно уточнить через родственные формы, а словарные требуют запоминания, потому что их написание не подтверждается обычной проверкой.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«Непроизносимые согласные в корне слова».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 при письме слова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построена по правилу подбора однокоренного слова и сверки написания в контексте.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словах солнце, сердце, лестница, праздник и местный, потому что пишут их так, как слышат на слух, не замечая скрытой согласной.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подбирают слово с другим корнем или только похожим звучанием. Такая проверка не помогает, потому что связь по смыслу и составу слова нарушается.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 слуху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опираться только на произношение, легко пропустить непроизносимую букву. Особенно это заметно в словах с несколькими согласными подряд и в быстрых ответах.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Ошибок становится меньше, когда ученик сравнивает слова-пары, выделяет корень и проверяет, слышится ли спорная согласная в родственной форме.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Словообразовательные пары для проверки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помогают увидеть, что спорная буква сохраняется в родственных словах и становится слышимой в проверочной форме.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родственной форме согласная слышна отчётливо, написание можно проверить. Такие пары особенно полезны при работе с корнем слова.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русскому языку, тема «Непроизносимые согласные в корне слова». 2025.
</a:t>
            </a:r>
            <a:endParaRPr lang="en-US" sz="79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языке появились непроизносимые согласные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звуки звучали отчётливее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старых формах слов некоторые согласные произносились полнее и заметнее. Язык передавал больше звуков, чем современная разговорная речь.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сохранило старую форму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удержала прежние буквы, хотя произношение изменилось. Поэтому сегодня в словах могут быть согласные, которые не слышны, но пишутся.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 стало проще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речь ускорялась, и отдельные звуки начали выпадать или звучать очень слабо. Это сделало слова короче и удобнее для произнесения.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слова в 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афишный лист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стенде объявлен праздничный концерт и солнечный день открытых дверей. В заметке слова выглядят привычно, но именно в них важно не пропустить непроизносимую согласную. Такие надписи встречаются в школе почти каждый месяц.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пишет: «В понедельник местная библиотека приглашает на встречу». В короткой записи нужно быстро выбрать правильную букву, потому что ошибка сразу бросается в глаза. Орфограмма работает даже в обычных домашних заметках.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и 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поздравлении легко написать сердечная помощь, здравствуй, друг, или добрый праздник. Здесь орфограмма помогает сделать текст аккуратным и грамотным. Такие слова часто попадают в открытки, сообщения и подписи к рисункам.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проверка надежнее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зависит от того, можно ли связать слово с родственной формой или только вспомнить его написание.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точная проверка для проверяемых слов — подбор однокоренного слова. Запись по слуху чаще ведёт к ошибке, а словарь нужен для непроверяемых слов.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обобщение учебных примеров по теме. 2025.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818" y="1242412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339" y="2954337"/>
            <a:ext cx="297900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0489" y="1242412"/>
            <a:ext cx="297900" cy="29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примеров для запоминания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Вестник — вести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слова помогает увидеть, что буква проверяется в родственной форме. Здесь важно не потерять корень и сравнить написание в словах одной семьи.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Звёздный — звезда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проверочном слове согласная слышится ясно, поэтому написание становится понятным. Такая пара хорошо показывает связь между произношением и орфографией.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 — счастье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паре проверка опирается на общий корень и смысловую связь. Удобно запоминать слова, где буква ясно проявляется в родственном слове.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Чувство, лестница, праздник,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нужно запомнить, потому что обычная проверка не помогает. Они часто встречаются в заданиях и требуют особенно внимательного письма.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Властный —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Родственное слово помогает услышать нужную согласную и подтвердить её на письме. Этот пример удобно использовать при тренировке орфографической зоркости.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написанию непроизносимых согласных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действовать по шагам и различать проверяемые и словарные слова.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последовательность помогает не пропустить букву, быстро выбрать способ проверки и избежать путаницы между правилом и словарным написанием.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по теме «Непроизносимые согласные в корне слова».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 теме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в корне слова нужно проверять по составу слова: в одних случаях помогает однокоренная форма, а в других написание остаётся только запомнить.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2026-05-28T04:40:12Z</dcterms:created>
  <dcterms:modified xsi:type="dcterms:W3CDTF">2026-05-28T04:40:12Z</dcterms:modified>
</cp:coreProperties>
</file>