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 вымысел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книгах рядом живут факты и фантазия: чувства, характеры и жизненные ситуации.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важен на уроках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понять человека: его поступки, переживания и выбор. Но сказки, рассказы и повести создают особый мир, не совпадающий с реальностью буквально. В 5 классе важно различать факты в тексте и авторскую фантазию.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реальность в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в литературе похожа на настоящую жизнь: знакомые предметы, обычные поступки, реальные чувства и правдоподобные события. Она опирается на узнаваемые ситуации и точные наблюдения.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реалистических произведениях особенно важны бытовые детали и умение автора замечать людей. Даже придуманная история часто вырастает из жизненного опыта и напоминает то, что бывает вокруг.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можно увидеть в том, как герои думают и действуют: как они ссорятся, мирятся, принимают решения. Такой текст помогает читателю почувствовать правду переживаний, а не только сюжет.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вымысел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Придуманный мир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— это то, что создал автор: герои, события, места и даже фантастические превращения. Такой материал не должен быть «как в жизни», чтобы быть интересным и понятным читателю.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вымысел заметнее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особенно ярко проявляется в сказках, фантастике, баснях и приключенческих историях. Он может включать волшебные предметы и невозможные события, превращая книгу в пространство художественного воображения.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16147"/>
            <a:ext cx="4873500" cy="16340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 вымысел: главное отличие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питаются два начала текста и как их можно узнавать при чтении.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реальное и вымышленное часто соединяются, но их происхождение и проверяемость различаются.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к урокам литературы (обобщение)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литературе чаще встречаются факты и фантазия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фантастика обычно сильнее опираются на вымысел, а рассказ и повесть чаще строятся вокруг жизненной правды.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имеют разный «баланс»: вымысел может преобладать, но в любом жанре заметны и жизненные опоры.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по школьной программе (без числовых статистик)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перед нами в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разбор: от сюжета и героев к выводу о реальности и вымысле.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вымысла в сказках и баснях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вымысел помогает показать борьбу добра и зла. Через чудесные испытания ярче раскрываются смелость, хитрость, дружба и верность персонажей.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животные и предметы ведут себя как люди. За этим выдуманным действием скрывается поучительный смысл, который помогает понять поступки и их последствия.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народных и авторских сказках фантастические события нужны, чтобы легче запомнить важную мысль: добро побеждает, а жадность, ложь и лень получают осуждение.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рассказах и повестях автор часто показывает 1 «узнаваемый» круг жизни: школу, семью, дружбу или спор, без буквального сходства с реальными людьми.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чтения и анализа (обобщение наблюдений)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события выглядят естественно, читатель обычно сразу узнаёт знакомые чувства и ситуации.
</a:t>
            </a:r>
            <a:endParaRPr lang="en-US" sz="22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вымышленную историю правдоподобной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Правдоподобие усиливают детали и естественная речь: даже если есть волшебство, поступки героев должны быть логичными.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выдерживает последовательность, читатель воспринимает сказочный сюжет как убедительный и «узнаваемый» по поведению персонажей.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подходы к анализу художественного текста (без статистических данных)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авторы соединяют правду и фантазию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реальности и вымысла делает текст ярче: обычные ситуации узнаются сразу, а необычные повороты помогают сильнее почувствовать переживания героя. Автор берет реальную основу, затем добавляет фантастические элементы.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показать характер и основную мысль произведения. Даже если сюжет не случался буквально, внимание читателя направляется на честность, трусость, выбор и последствия поступков — то, что знакомо в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472" y="914638"/>
            <a:ext cx="8023105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произведения, основанного на реальной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ориентирам в тексте можно узнать близость к повседневному опыту: узнаваемые места, обычные чувства, правдоподобные действия и отсутствие невозможного.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опирается на узнаваемость и логичное поведение героев, он воспринимается как близкий к жизни. Даже при придуманных персонажах события остаются правдоподобными.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для уроков литературы (обобщение).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художественный образ от настоящего факта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создается словами, сравнениями, эпитетами и метафорами. Он помогает увидеть героя или предмет по-новому, но не отвечает задаче документального подтверждения того, что произошло.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проверить: где, когда и как это случилось. Художественный образ передает впечатление, настроение и авторское отношение, поэтому его смысл чаще связан с переживанием, а не с точной датой или событием.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много образных деталей, это сигнал: автор стремится к выразительности. Красивое описание может быть правдой чувств, даже когда конкретный сюжет вымышлен и не является буквальным свидетельством.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важно различать: что в произведении сообщает о реальности, а что формирует образ. Тогда лучше понимается замысел — зачем автор использует метафоры и как он ведет читателя к выводу.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поверить тексту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по себе яркие слова не доказывают реальность. Доверие усиливается, когда детали согласуются с поведением персонажей и действия складываются в понятную последовательность.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доверие дают логика событий и точные детали: они связывают поступки и причины. Эмоциональность поддерживает интерес, но подтверждением служит не стиль, а согласованность текста.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критерии анализа художественного текста (уровень начальной школы, адаптация для 5 класса).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образа: от наблюдения к книге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через которые проходит реальная основа и преобразуется в художественный рассказ.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9275" y="1789450"/>
            <a:ext cx="17955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важно различать реальность и вымысел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замечать, где автор дает признаки реальной жизни, а где вводит фантастический элемент. Это помогает читать вдумчиво и не «пропускать» смысловые подсказки.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поступков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различают факт и художественный образ, легче понять, почему герой поступил так, а не иначе. Мотив становится яснее, а отношения между персонажами — убедительнее.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реальным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помогает соотносить прочитанное с тем, что бывает в семье, школе, дружбе и учебе. Ученик точнее отличает жизненный урок от случайного развлечения сюжета.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глубокий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в литературе часто служит для передачи идей: доброты, смелости, честности. Различая вымысел и правду, ребенок точнее понимает авторский замысел.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чувства в вымышленных историях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сказке или фантастическом рассказе герои переживают настоящие человеческие чувства: радость, страх, одиночество, стыд, дружбу, заботу. Именно эмоции связывают выдуманный сюжет с читателем.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чувства описаны по-настоящему, история кажется близкой и понятной. Тогда читатель легче сопереживает и понимает, что в книге важно не «где произошло», а «что чувствует человек».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между жанрами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жанр от повседневного рассказа, тем чаще в нем появляются невозможные события и дополнительные правила мира. При этом смысл произведения может оставаться жизненным.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видеть ориентир: граница не «резкая», а постепенная. Историческое произведение сохраняет реальные факты, а сказка чаще передает жизненную мудрость через образ.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особенностей на основе школьной программы по литературе (без конкретной статистики).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при чтении произведения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Вымышленные герои и ситуации часто помогают говорить о настоящих качествах: доброте, трусости, честности, трудолюбии. Через поступки становится видно, как автор относится к своему герою и его выбору.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литературы ключевой вывод таков: художественный вымысел не отменяет правды о жизни. Он помогает увидеть ее яснее — как закономерности, чувства и уроки, которые можно понять.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три уровня: событие в тексте, авторский замысел и жизненный смысл. Иногда действия вымышлены, но вывод о поведении человека остается узнаваемым и понятным.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литература соединяет правду и фантазию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в литературе держится на жизненных наблюдениях, а вымысел рождается из воображения автора. Эти стороны часто встречаются вместе, делая произведение понятным и выразительным. Для школьника это навык точного чтения.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2026-05-12T20:49:25Z</dcterms:created>
  <dcterms:modified xsi:type="dcterms:W3CDTF">2026-05-12T20:49:25Z</dcterms:modified>
</cp:coreProperties>
</file>