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сказаний о князе Олеге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соединяет историю и легенду, показывая власть, судьбу и силу рока.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это сказание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связан с древнерусской летописью «Повесть временных лет», созданной в начале XII века. События про Олега относят к концу IX — началу X века, когда формировалось Древнерусское государство. В летописном рассказе рядом стоят факт и легенда.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Олег в истории Древней Руси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981375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IX — начало X века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складывается Древнерусское государство, усиливается власть князей, появляются новые центры управления.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8588550" y="3585950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Киева как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важнейшим шагом становится усиление роли Киева на Днепре. Город показан как место, где собирается власть и управление.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1578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князя Олега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изображён правителем, который сплачивает земли и делает власть более устойчивой. В летописях он предстает опытным воином и организатором.
</a:t>
            </a:r>
            <a:endParaRPr lang="en-US" sz="3000" dirty="0"/>
          </a:p>
        </p:txBody>
      </p:sp>
      <p:sp>
        <p:nvSpPr>
          <p:cNvPr id="12" name="Text 5"/>
          <p:cNvSpPr txBox="1"/>
          <p:nvPr/>
        </p:nvSpPr>
        <p:spPr>
          <a:xfrm>
            <a:off x="11853275" y="7280275"/>
            <a:ext cx="54426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Князь-«объединитель» в памяти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Олега связывают с ранним этапом русской истории: ценятся сила, дальновидность и способность принимать решения, влияющие на судьбы людей.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Олега называют вещим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прозвища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Прозвище «вещий» означает мудрый и прозорливый, умеющий предугадывать события. В сказании это качество проявляется в том, что Олег не действует только «с ходу». Он старается думать наперёд и просчитывать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Олега построен на сочетании военной силы и умного расчёта. Он уверен в своих решениях, но при этом выбирает подходящий момент и действует осторожно. Так формируется ощущение «знания будущего».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сбывается предсказание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сюжета сказания: пророчество → попытка избежать → напоминание → исполнение.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предсказание в сюжете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Пророчество показывает, что человек не всегда может изменить судьбу. Олег стремится уйти от беды, но сама история ведёт к опасной развязке.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эпизода не только в страхе, а в понимании ограниченности контроля. Даже мудрый правитель сталкивается с событием, которое нельзя предугадать полностью.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заметен контраст: Олег проявляет осторожность и старается избежать риска. Однако роковое предсказание оказывается сильнее его решений и усилий.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 политический узел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летописном рассказе Олег захватывает Киев и закрепляет княжескую власть. Город становится важным политическим центром на Днепре. Его значение растёт, потому что власть собирает вокруг себя людей и управление.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государства вокруг города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Киевом показывает, как укрепляется государство. С продвижением княжеской власти меняется и роль земель: важнее становится то, куда ведут пути по реке. Позже этот город будут называть «матерью городов русских».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Олега на Киев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сюжета работает на цель: сначала готовит напряжение, затем расширяет масштаб событий, а в конце связывает начало с финалом.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баланс сюжета: история правления и походов служит фоном, а финал показывает, как пророчество управляет ключевым поворотом.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сказания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деление сюжета по трем главным частям (по описанию содержания сказания).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160690"/>
            <a:ext cx="10121400" cy="7811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легендарное в тексте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связывает факты ранней Руси с фольклорными мотивами и художественными образами.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текст объединяет факт и сказание: история объясняется через легендарную драму, а образы помогают понять главную мысль.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элементов сюжета (по описанию содержания).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летописцы включали легенды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Делали прошлое живым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истории делали прошлое ярче и запоминаемее. Читателю легче представить события, потому что рядом с фактами появляются образные детали и драматичные повороты.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Объясняли важные события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Предания помогали объяснять, почему происходили ключевые изменения. Летопись связывала разрозненные эпизоды в понятную картину: кто правит, откуда приходит сила, что ждёт в итоге.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Передавали нравственный смысл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истории показывают, как поступки влияют на судьбу. В сказании об Олеге особенно видно: нельзя полагаться только на успех и собственную силу.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коня в сказании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культуре конь был не просто животным: с ним связывали воина, дорогу, поход и саму княжескую власть. Поэтому в сказании конь превращается в предмет, через который действует рок.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Олег, пытаясь избежать предсказанной беды, оказывается бессилен перед неожиданным поворотом: судьба приходит не там, где её ждут. Так обычная вещь становится символом неизбежности и напряжения финала.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 и древние верования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Волхв в сказании показан как мудрец и предсказатель, связанный с представлениями древних славян. Его роль подчёркивает, что будущее воспринималось не как случайность, а как путь, отмеченный знаками.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волхва сохраняет следы языческих представлений, существовавших до полного распространения христианства на Руси. В тексте это видно по обращению к мистическому знанию и к особому статусу пророка.
</a:t>
            </a:r>
            <a:endParaRPr lang="en-US" sz="1924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волхва звучат как предупреждение: люди верят приметам и толкованиям, а значит, стараются готовиться к тому, о чём уже сказано. Вера в силу предсказаний становится частью внутренней логики рассказа.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сказание не превращает волхва только в «чудесного» персонажа: его пророчество работает как испытание для человека. Так древняя вера соединяется с темой судьбы и ответственности за поступки.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особенно выделяет ум и смелость Олега: он умеет принимать решения и управлять людьми. Однако даже при множестве достоинств он не может полностью контролировать происходящее.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 качеств: сила и стратегия уравновешены осторожностью. При этом пророчество демонстрирует границу возможностей человека перед роком.
</a:t>
            </a:r>
            <a:endParaRPr lang="en-US" sz="212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показан князь Олег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анализ качеств по тексту сказания (условная визуализация, 5 равных категорий)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сказания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заметны краткие и чёткие фразы: они делают рассказ быстрым и запоминающимся. Повторы и выразительные детали помогают читателю «удержать» главные события без лишних описаний.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контрастах: осторожность князя сталкивается с силой предсказания. Благодаря таким столкновениям напряжение нарастает и финал воспринимается особенно драматично.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сочетает простоту и торжественность, поэтому история звучит как древнее предание. При этом подробности эпизодов напоминают реальное повествование, создавая ощущение исторической достоверности.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30467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и их смысл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ключевых персонажей и предметы с их ролью в сюжете и в главной мысли сказания: через образы раскрываются власть, вера, судьба и устройство государства.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как подсказка к смыслу: вместе они объясняют, почему в истории важны и сила правителя, и действие рока, и цена его уверенности.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Содержательные обобщения по мотивам сказания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сказании Киев показан не просто как город, а как центр объединения земель. Его значение связано с княжеской властью: там решают вопросы управления и укрепляют авторитет правителя.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также связан с путями по Днепру, что делает его удобным для торговли и обмена. Поэтому в древнерусской истории именно с Киевом связывали представление о единстве Руси и её силе.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Киев так важен в тексте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летописного рассказа о судьбе Олега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эпизодов в летописном повествовании: от завязки через предсказание к трагическому финалу и нравственному выводу.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рассказ остаётся понятным для школьного чтения, потому что в нём есть ясная логика и последовательность эпизодов. Его можно обсудить как про власть, выбор и границы возможного.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мысль связана с отношением к себе: человек должен быть сильным, но и скромным. Сказание напоминает, что уверенность не гарантирует контроля над всем происходящим.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сильны историческая память и яркие образы, которые удерживают внимание читателя. Такие картины показывают, что урок бывает спрятан не в объяснениях, а в самом развитии событий.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помогает понять, как люди Древней Руси представляли власть, судьбу и вмешательство «чуда» в жизнь человека. Через сюжет видно, что даже разумные решения не отменяют неизвестности.
</a:t>
            </a:r>
            <a:endParaRPr lang="en-US" sz="2379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сказание сегодня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впечатление производит неожиданный финал: он связывает начало и конец истории. Поэтому читатель особенно остро чувствует тему судьбы и неизбежности.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акцентов показывает, что сюжет держится на ключевых «узлах»: пророчество задаёт ожидание, а гибель завершает мысль. Остальные части усиливают контраст и общий смысл.
</a:t>
            </a:r>
            <a:endParaRPr lang="en-US" sz="212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запоминается в сказании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сюжета и читательские акценты по мотивам сказания (условное равное распределение, 5 элементов)
</a:t>
            </a:r>
            <a:endParaRPr lang="en-US" sz="12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сказания о князе Олеге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Сказание соединяет реальные черты ранней истории Руси и легенду о смерти, предсказанной заранее. Олег показан сильным и мудрым, но его власть ограничена судьбой, временем и случайностью.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2026-05-12T21:05:11Z</dcterms:created>
  <dcterms:modified xsi:type="dcterms:W3CDTF">2026-05-12T21:05:11Z</dcterms:modified>
</cp:coreProperties>
</file>