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подводим итоги и строим планы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Подводим итоги, чтобы уверенно идти дальше.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нужны итоги и планы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помогают увидеть, что уже получилось, а планы показывают следующий маленький шаг. Так учиться проще: сначала повторяем правило, потом тренируемся, а затем пишем и читаем увереннее.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изучено на уроках русского языка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вспоминают буквы, звуки, ударение и перенос слов. Эти знания помогают правильно читать, писать и не путаться в самых обычных словах.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замечать корень и другие части слова. Это удобно, когда нужно найти проверочное слово или понять, почему слово пишется именно так.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повторяют, какие бывают слова и на какие вопросы они отвечают. Такая работа делает речь точнее и помогает строить понятные предложения.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безударным гласным, парным согласным и непроизносимым согласным. Здесь важно замечать опасное место и проверять написание без спешки.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находить тему, основную мысль и порядок предложений. Это помогает понимать текст целиком, а не по отдельным кусочкам.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плавнее: дети меньше останавливаются, лучше передают интонацию и точнее пересказывают текст. В ответах уже слышно, что мысль понята, а не просто угадана.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 тоже радуют: аккуратнее строки, меньше пропусков букв и больше небольших удачных текстов. Даже короткое сочинение из нескольких предложений уже выглядит как настоящая работа.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успехи в чтении и письме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нужно проверять ударением. Если подобрать проверочное слово, нужная буква становится слышимой, и писать слово становится спокойнее и увереннее.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особенно важны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конце слова и перед другим согласным тоже требуют внимания. Здесь полезно менять форму слова или подбирать родственное слово, чтобы услышать нужный звук.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запоминают отдельно: воробей, медведь, карандаш, Россия. Они встречаются часто, поэтому их стоит повторять регулярно, как любимый припев.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пропущена буква, стоит прочитать его медленно по слогам. Иногда этого уже достаточно, чтобы заметить, где спряталась ошибка.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ошибки в тетради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перепутано окончание или неверно подобрано проверочное слово, нужно снова выделить опасное место. Потом полезно сверить написание с правилом, как по учебной карте.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Исправленная ошибка — это не беда, а подсказка. Она показывает, что именно надо потренировать, и помогает следующую работу выполнить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 помогает учиться лучше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работает как маленькая команда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третьеклассника проверяют слова вместе, им легче заметить пропущенную букву или неверный выбор. Один читает задание, другой слушает и помогает не торопиться. Так карточка со словами превращается в полезную тренировку, а не в скучную загадку.
</a:t>
            </a:r>
            <a:endParaRPr lang="en-US" sz="104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проверка поддерживает уверенность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 мягко подсказывает, где нужно исправить ошибку, работа становится понятнее и спокойнее. Ребёнок видит, что в учебе можно просить помощи и при этом самому оставаться внимательным и самостоятельным.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делает ответ точнее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перед ответом помогает спокойно сравнить варианты и выбрать лучший. Дети учатся не перебивать, а сначала дослушать товарища до конца. В такой работе даже линейка и словарь лежат рядом не просто так, а для порядка.
</a:t>
            </a:r>
            <a:endParaRPr lang="en-US" sz="10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уже стали увереннее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слоги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увереннее делят слова на слоги и легче находят место для переноса. Это помогает читать длинные слова без лишнего волнения и путаницы.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Ставить ударение получается быстрее и точнее. Когда ударный слог найден, проще проверить безударную гласную и избежать ошибки в знакомом слове.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задают правильные вопросы: кто? что? какой? что делает? Благодаря этому они лучше понимают смысл предложения и не теряют важные детали.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близкие по смыслу слова становится легче. Синонимы делают речь интереснее, помогают избегать повторов и делают небольшой текст более живым.
</a:t>
            </a:r>
            <a:endParaRPr lang="en-US" sz="11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запомнилось на уроках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игры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сразу включают внимание. Когда слово прячется в загадке, хочется разгадать его быстро и без ошибок.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ошибок и «потерянных» букв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перепутанные предложения и искать пропущенную букву особенно интересно. Здесь приходится быть настоящим языковым сыщиком.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творческие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Смешные, но грамотные предложения и короткие тексты помогают повторить правила без скуки. А заодно видно, кто уже пишет смелее и аккуратнее.
</a:t>
            </a:r>
            <a:endParaRPr lang="en-US" sz="12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учебные цели были важными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аккуратно и разборчиво — важная цель, потому что красивый почерк помогает и самому ученику, и тому, кто будет читать тетрадь.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ошибаться в знакомых словах учит внимательность. Здесь особенно помогают правило, проверочное слово и привычка не торопиться.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строить понятные предложения делает речь ясной. Когда мысль выражена точно, и в устном ответе, и в тетради сразу видно, что работа удалась.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чтении тоже есть свои цели: читать без лишних остановок, понимать содержание и пересказывать короткий текст по плану. Это уже настоящий школьный супернавык.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простых и понятных задач: писать словарные слова без ошибок, вспоминать их по списку и проверять себя сразу после записи. Такой шаг помогает видеть быстрый результат.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цели можно поставить дальше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добавить проверку безударных гласных, парных согласных и заглавной буквы в начале предложения. Когда правило используется каждый раз, оно запоминается крепче и перестает пугать.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полезная цель — обогащать речь новыми словами. Если ученик замечает удачное слово в тексте и пробует употребить его сам, письмо становится точнее и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шаги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заниматься понемногу, но регулярно. Десять–пятнадцать минут хватает, чтобы повторить правило, прочитать короткий текст и не устать раньше времени.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без спешки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повторять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взять слова с безударными гласными и словарные слова. Потом можно перейти к небольшому письму по картинке и самопроверке написанного.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занятие легче вписать в день, чем длинный и утомительный урок дома.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повторения, предложенный в презентации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ежедневный отрезок времени помогает повторять материал спокойно и без перегрузки.
</a:t>
            </a:r>
            <a:endParaRPr lang="en-US" sz="14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вернуться к образцу из учебника и рассмотреть, как правило работает в готовом примере. Иногда одна понятная строчка объясняет больше, чем длинное объяснение.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тема оказалась трудной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потренироваться с карточками: одно правило, несколько слов и спокойная проверка. Повторение без спешки помогает заметить опасное место и не перепутать буквы.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ошибка уже появилась, нужно не расстраиваться, а понять ее причину. Исправление с объяснением превращает промах в полезный шаг, а не в повод для грустного вздоха.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подсказывает, как читать задание, проверять слова и замечать ошибки. Его объяснение помогает не теряться, даже если правило сначала кажется запутанным, как клубок ниток.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помогают родители, старшие братья и сестры, а иногда и спокойный одноклассник. Вместе легче читать вслух, вспоминать правило и аккуратно доводить работу до конца.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 учебе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к успеху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орфограмма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сегодня ученик уверенно проверил лишь одно трудное место, это уже продвижение. Маленькая победа закрепляет правило и делает следующий шаг спокойнее.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без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или ответ по тексту без лишней помощи показывает, что материал понятен. Постепенно такие ответы становятся увереннее и звучат всё свободнее.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выполненное упражнение учит внимательности. Когда буквы написаны разборчиво, легче заметить пропуск, исправить неточность и сохранить порядок в тетради.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новый учебный период — с полезным багажом
</a:t>
            </a:r>
            <a:endParaRPr lang="en-US" sz="278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остаются не только 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следующий период ученик берет с собой знания о предложении, тексте и частях речи. Рядом с ними — привычка проверять написанное и не спешить с ответом. Такой багаж легкий на вид, но очень полезный на уроках.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словарь и любопытство к словам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рюкзаке всегда найдется место для карточек со словами, учебника и простой тетради. Но главное — это интерес к новому слову и желание узнать, как оно работает в речи и на письме.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хочется сказать спасибо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Учителю — за терпение, понятные объяснения и умение поддержать, когда правило еще не слушается. Благодаря этому уроки становятся спокойнее и понятнее.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Родителям — за помощь дома, проверку тетради и внимание к маленьким учебным успехам. Такая поддержка делает учебу надежной, как хороший портфель.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Одноклассникам — за дружбу, совместную работу и добрые подсказки без насмешек. В классе, где помогают друг другу, учиться намного легче и веселее.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 — за старание, аккуратность и терпение. Именно они превращают обычные упражнения в заметный результат, которым можно по-настоящему гордиться.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формулы — внимание: оно помогает замечать буквы, окончания, заглавные буквы и знаки препинания. Без внимательности даже знакомое слово может устроить маленькую ловушку.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формула успеха в русском языке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— регулярная практика: чтение, письмо, повторение правил и самопроверка. Если заниматься понемногу, но часто, знания становятся прочными и не теряются.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— интерес к языку и желание говорить красиво. Когда ученик любит слова, ему легче писать тексты, придумывать заголовки и выбирать точные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подводим итоги не для точки, а для нового старта: уже умеем читать, писать, проверять слова и строить понятные предложения, а впереди — новые открытия и уверенность.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итоги, которые открывают дорогу дальше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2026-05-22T01:26:37Z</dcterms:created>
  <dcterms:modified xsi:type="dcterms:W3CDTF">2026-05-22T01:26:37Z</dcterms:modified>
</cp:coreProperties>
</file>