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ее виды: как работает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рынок регулирует соперничество за спрос, прибыль и ресурсы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конкуренцию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влияет на цены, качество, выбор и инновации. Она помогает понять, почему одни фирмы растут, а другие теряют покупателей, и как рынок сам поддерживает движение к более эффективным решениям.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конкурентной среды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рынке присутствует несколько продавцов и покупателей, поэтому у потребителя есть выбор, а у фирм — необходимость бороться за спрос и удерживать клиентов.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самостоятельно решают, как формировать цену, качество, дизайн, сервис и способы продвижения товара, не действуя по единому шаблону.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усиливается там, где легко войти на рынок, информация о товарах доступна, а покупатель может сравнительно быстро перейти к другому продавцу.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Совершенная конкуренция как модель идеального рынка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 для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экономике эта модель почти не встречается в чистом виде, но она удобна как ориентир. Ею пользуются при изучении сельскохозяйственной продукции, биржевых товаров и массового сырья.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модель идеальной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рынке действует множество мелких фирм, товар однороден, а отдельный продавец не способен повлиять на цену. Вход и выход остаются свободными, поэтому рынок быстро реагирует на изменения.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меняется контроль фирмы над рынком при разном числе участников и степени различия товара.
</a:t>
            </a:r>
            <a:endParaRPr lang="en-US" sz="128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рыночных структур в экономике и обществознании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конкуренции по степени рыночной власти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конкурентов, тем выше рыночная власть и тем больше ограничений для покупателя.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56" y="326100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Монополистическая конкуренция: много участников и различие товаров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продавцов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рынке действует большое число фирм, поэтому ни одна из них не контролирует спрос полностью и должна постоянно учитывать реакцию покупателей и соперников.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Неценовая конкуренция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Решающими становятся репутация, удобство, сервис, оформление и реклама. Покупатель сравнивает не только цену, но и общее впечатление от товара.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Похожий, но не одинаковый товар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выполняют одну и ту же функцию, но различаются брендом, упаковкой, качеством, дизайном и дополнительными характеристиками, заметными для потребителя.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сферы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рынка характерна для одежды, кафе, косметики, бытовой техники и многих услуг, где важны индивидуальные предпочтения и узнаваемость бренда.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Олигополия: несколько крупных фирм и взаимная зависимость решений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олигополистическом рынке основную долю продаж контролируют несколько крупных компаний, поэтому поведение каждой из них сразу отражается на стратегии остальных участников.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цены, запуск новой модели, расширение рекламы или введение скидок часто вызывает ответные шаги конкурентов, что делает рынок особенно чувствительным к решениям лидеров.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отраслей характерны ценовые войны, высокий уровень наблюдения за соперниками и крупные вложения в технологии, позволяющие удерживать долю рынка.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олигополии — мобильная связь, авиаперевозки, автопром и нефтепереработка, где вход новых фирм осложнен масштабом затрат и инфраструктурных требований.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видов конкуренции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число фирм и барьеры входа влияют на контроль над ценой и выбор покупателя.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рыночной власти обычно сопровождается уменьшением выбора и усилением ограничений для новых участников.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рыночных структур в экономике и обществознании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Монополия: один продавец на рынке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Монополия возникает тогда, когда на рынке существует единственный продавец товара или услуги, а у покупателей нет близких заменителей. Его сила возрастает при контроле над ресурсом, патентах, лицензиях и высокой стоимости создания альтернативы.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слабом конкурентном давлении монополист может назначать более высокие цены и ограничивать выбор, а качество и сервис нередко улучшаются медленнее. Для покупателей это означает зависимость от одного поставщика и меньшую свободу выбора.
</a:t>
            </a:r>
            <a:endParaRPr lang="en-US" sz="11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конкуренция меняет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реакции фирм на усиление соперничества за покупателей.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подхода работают на рынке, но неценовая конкуренция чаще формирует устойчивую лояльность покупателя.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способа соперничества компаний — через цену и через потребительскую ценность.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форм конкуренции; обобщение по теме курса обществознания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отдельные рынки, а факторы, которые меняют интенсивность соперничества между фирмами.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«Конкуренция и ее виды»; обобщение факторов рыночной структуры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усиливают или ослабляют конкуренцию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участников и доступнее вход, тем жестче конкуренция; высокие барьеры и регулирование, как правило, ослабляют ее.
</a:t>
            </a:r>
            <a:endParaRPr lang="en-US" sz="12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75" y="141946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056" y="141946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975" y="3195018"/>
            <a:ext cx="318300" cy="254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3600" y="3195018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новым фирмам войти на рынок
</a:t>
            </a:r>
            <a:endParaRPr lang="en-US" sz="3058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стартовые затраты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начать работу, фирме нужны помещения, оборудование, персонал и оборотные средства. Чем выше первоначальные расходы, тем меньше претендентов может рискнуть выйти на рынок и закрепиться на нем.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Лицензии и разрешения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сферах деятельность возможна только при наличии лицензии, сертификатов или специального допуска. Это повышает требования к новичкам и замедляет появление новых участников.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Патенты и правовая защита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технология или продукт защищены патентом, конкурент не может свободно копировать решение. В результате у владельца разработки появляется более сильная рыночная позиция и время для окупаемости инвестиций.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ресурсам и каналам сбыта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Новым фирмам сложно конкурировать, если сырье контролируют крупные игроки или уже заняты основные торговые сети. Без сырья и мест продаж выйти к покупателю крайне трудно.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Сетевые эффекты и бренд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товары становятся полезнее по мере роста числа пользователей, а сильный бренд помогает быстрее завоевать доверие. Это делает рынок более закрытым для новичков и усиливает позиции лидеров.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недобросовестная конкуренция на практике
</a:t>
            </a:r>
            <a:endParaRPr lang="en-US" sz="2278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Поддельный знак на витрине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видит знакомый логотип и думает, что перед ним оригинальный товар. На деле упаковка лишь копирует чужой бренд, а качество оказывается ниже ожидаемого. Такая подмена вводит в заблуждение и использует чужую репутацию без согласия владельца.
</a:t>
            </a:r>
            <a:endParaRPr lang="en-US" sz="1146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Реклама, обещающая больше, чем товар может дать
</a:t>
            </a:r>
            <a:endParaRPr lang="en-US" sz="1285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заявляет о чудесном эффекте, мгновенной доставке или уникальных свойствах продукта, хотя подтвердить это нечем. После покупки клиент сталкивается с реальностью и теряет доверие не только к продавцу, но и к рынку в целом.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сговор за закрытыми дверями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крупных участников не объявляют о координации, но ведут себя подозрительно похоже: удерживают цены, делят клиентов и не пускают новичков. Для потребителя это означает меньше выбора, слабее давление на качество и более жесткие условия покупки.
</a:t>
            </a:r>
            <a:endParaRPr lang="en-US" sz="10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реальности итоги зависят от отрасли: в одних сферах выигрыш потребителя заметнее, в других растут издержки и риск вытеснения слабых компаний.
</a:t>
            </a:r>
            <a:endParaRPr lang="en-US" sz="108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теме презентации; учебное обобщение положительных и отрицательных эффектов конкуренции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эффекты конкуренции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конкуренции обычно шире, но без правил и контроля ее издержки могут быстро усилиться.
</a:t>
            </a:r>
            <a:endParaRPr lang="en-US" sz="12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 регулирование конкурентной среды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ограничивает картели, ценовые сговоры и злоупотребление доминирующим положением, чтобы рынок оставался открытым для выбора и появления новых участников.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поддерживает малый и средний бизнес, упрощает административные процедуры и защищает права потребителей, когда продавец нарушает правила качества, рекламы или возврата товара.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сферах естественных монополий конкуренция объективно ограничена, поэтому особенно важны тарифный контроль, надзор и прозрачные правила работы компаний.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конкуренция проявляется в жизни старшеклассника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заметно, что одни продавцы выигрывают за счет сервиса, скорости и бонусов, а другие — за счет более низкой цены или известных брендов.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привычки к выбору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человек привыкает сравнивать предложения и замечать качество. Это полезный навык: он помогает принимать более взвешенные решения не только в покупках, но и в учебе, подработке и цифровых сервисах.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товара или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подросток сравнивает цену, отзывы, удобство и репутацию компании. Даже при похожих предложениях рынок заставляет внимательно оценивать детали, а не выбирать случайно.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как источник инноваций и технологического обновления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фирме приходится бороться за покупателя, она ищет способы выделиться: ускоряет доставку, внедряет цифровые сервисы, улучшает интерфейс и сокращает издержки без потери качества.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конкуренция часто становится двигателем обновления: новые решения появляются не только ради эффекта, но и как ответ на давление более сильных соперников.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05645"/>
            <a:ext cx="3856200" cy="15368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структура рынка влияет на цену, выбор и вход новых фирм.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продавцов, тем выше рыночная власть отдельных компаний и тем меньше свобода выбора у потребителя.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рыночных структур по степени конкуренции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различаются рынки по типу конкуренции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не просто спор фирм, а механизм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заставляет компании улучшать товары, следить за ценами и искать новые решения, а обществу дает выбор. Но полезный эффект сохраняется только там, где действуют честные правила и эффективный контроль.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2026-05-25T14:15:06Z</dcterms:created>
  <dcterms:modified xsi:type="dcterms:W3CDTF">2026-05-25T14:15:06Z</dcterms:modified>
</cp:coreProperties>
</file>