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XXI века: главные вызовы и возможности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молодёжь — между традициями прошлого и вызовами нового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как катализатор перемен в эпоху глобализации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играет ключевую роль в трансформации общества, сталкиваясь с цифровыми инновациями и экономическими вызовами последних лет. Их образ жизни и мышление эволюционируют вместе с миром.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взросления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15-18 лет происходит активное формирование личности через разрешение внутренних противоречий и обретение собственной системы ценностей.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лабильность и гормональные изменения усиливают восприимчивость, что одновременно стимулирует развитие критического мышления и самоанализа.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 рост значимости личных границ и стремления к автономии среди российских подростков, влияющих на их поведение и взаимоотношения.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цифровая среда меняет подростковую жизнь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коммуникаций в эпоху соцсетей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трансформировали традиционные способы обмена информацией, став платформой для самовыражения и общения, однако вызвали новые виды психологического давления и зависимости.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как угроза психическому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агрессивного поведения в интернете создало риск для эмоционального состояния подростков, требуя разработки эффективных мер защиты и поддержки пострадавших.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сообщества и новые формы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Онлайн-группы и сообщества сегодня становятся неотъемлемой частью жизни подростков, формируя чувство принадлежности и расширяя возможности самоопределения.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процесс: давление и стремления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высоких академических достижениях создает значительный психологический стресс и тревожность у половины старшеклассников.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конкуренция при поступлении в вузы требует дополнительного образования и постоянного саморазвития.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педагогов играет критическую роль в снижении негативного влияния образовательных нагрузок.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рассматривается как источник напряжения, но одновременно открывает новые перспективы личностного и профессионального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стресса в учёбе: статистика 2023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 является ключевой причиной хронического стресса среди представителей поколения Z в возрасте около 17 лет.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 домашние задания доминируют как стрессоры, подчеркивая необходимость методов поддержки учеников.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Соцопрос российских подростков,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Родительско-детские отношения: барьеры и точки роста
</a:t>
            </a:r>
            <a:endParaRPr lang="en-US" sz="2346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43% подростков отмечают сложности в общении с родителями, что обусловлено разрывом в понимании и стилях восприятия.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ценностях и взглядах между поколениями усиливают конфликты, затрудняя поиск общего языка и доверия.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стиля воспитания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методы повышают вероятность напряженности и ухудшают качество отношений в семье.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для улучшения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доверия и открытого диалога между родителями и подростками способствует укреплению взаимопонимания.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решений старшеклассниками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анализа и выбора с учётом влияния семьи и окружения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страхи и опасения современной молодёжи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подростков, испытывающих основные страхи, влияющие на их психологическое состояние и выбор жизненного пути.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касаются прежде всего будущего и самооценки, что требует поддержки и адаптации образовательных программ.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дружбы и поддержки сверстников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дружеские отношения обеспечивают эмоциональную устойчивость и помогают подросткам развивать навыки эффективного общения.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Левина (2021) показывает, что доверительные связи со сверстниками снижают депрессивные симптомы на 28%.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социальных группах способствует формированию позитивного самоощущения и чувству принадлежности.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сети: инструмент самопрезентации и риска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на формирование мировоззрения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на платформах Instagram и TikTok оказывают значительное влияние на ценности и стиль жизни подростков. Их контент формирует представления о красоте, моде и социальной активности, часто устанавливая стандарты, к которым стремится молодёжь.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единомышленников в виртуальном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позволяют подросткам находить сообщества по интересам и выражать себя творчески. Эта возможность важна для самоидентификации и расширения круга общения, особенно для тех, кто испытывает трудности в офлайн-среде.
</a:t>
            </a:r>
            <a:endParaRPr lang="en-US" sz="857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зависимости и нереалистичных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стремление к одобрению через лайки и комментарии может привести к психологической зависимости. Часто подростки сталкиваются с искажённым восприятием реальности из-за фильтрованных образов, что увеличивает уровень тревожности и неуверенности.
</a:t>
            </a:r>
            <a:endParaRPr lang="en-US" sz="8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вредные привычки: вызовы для молодёжи
</a:t>
            </a:r>
            <a:endParaRPr lang="en-US" sz="2259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употребление алкоголя сохраняются в подростковой среде, при этом 16% и 13% учащихся 11 классов регулярно сталкиваются с этими привычками, несмотря на растущую осведомлённость.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и неправильное питание усугубляют риски хронических заболеваний, затрагивая физическое и психическое здоровье молодёжи в условиях городской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факторы зачастую стимулируют подростков к формированию вредных привычек, несмотря на образовательные программы и профилактические меры.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Информированность о вреде этих привычек повышается, однако требуется системная работа для поддержки здорового образа жизни и формирования стойких отказов от вредных воздействий.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вредных привычек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подростков избегает вредных привычек, демонстрируя эффективность профилактических программ.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большинство молодых людей не употребляют вредные вещества, значительная доля всё ещё подвержена рискам, требующим дальнейшего внимания.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по надзору в сфере образования,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самоопределения и профессионального пути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 подростков испытывают трудности с выбором профессии из-за разнообразия возможностей и нестабильности на рынке труда, что вызывает неопределённость и тревогу.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люди активно используют интернет-ресурсы и участвуют в профориентационных мероприятиях для расширения представлений о будущей карьере.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и специализированных сменах помогает подросткам лучше понять свои способности и предпочтения, формируя осознанный выбор 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и волонтёрское движение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активной поддержки волонтёрских движений на региональном уровне с привлечением молодых активистов к благотворительным проектам.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участников федеральной инициативы «Волонтёры Победы», расширение направлений деятельности и социальных проектов.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почти 20% старшеклассников и студентов в экологических и общественно значимых акциях, формирование навыков гражданской ответственности.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интеграции волонтёрства в образовательные программы, повышение поддержки со стороны государства и общественных организаций.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 преграды на пути к успеху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факторы, влияющие на личностное и профессиональное развитие молодёжи сегодня.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образование и социальную поддержку расширяют шансы на успех, несмотря на существующие экономические и психологические препятствия.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UNICEF,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и творчества в развитии молодёжи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средство формирования лидерских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развитию дисциплины, ответственности и командного духа у подростков. Спортивные достижения повышают самооценку и укрепляют физическое здоровье.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 и эмоциональное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художественных проектах и музыкальных коллективах помогает подросткам выразить эмоции, справиться со стрессом и развить креативность, что благоприятно влияет на психологическое состояние.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кружков на социальные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в спортивных и творческих объединениях способствует улучшению коммуникативных умений и созданию социальных связей, укрепляя чувство принадлежности и поддержки.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дискриминации: внешность, ориентация, социальные различия
</a:t>
            </a:r>
            <a:endParaRPr lang="en-US" sz="18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подростков сталкиваются с проявлениями дискриминации и буллинга, что влияет на их психологическое состояние и адаптацию в обществе.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травля происходит как в школах, так и в социальных сетях, что требует вмешательства и профилактических мер на разных уровнях.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эффективной борьбы необходимы комплексные программы обучения толерантности, поддержка пострадавших и строгие меры воздействия на нарушителей.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2023 год большинство учебных заведений имеют службы психологической поддержки, что помогает снижать депрессивные состояния и предотвращать суицидальные проявления среди молодёжи.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и центров обеспечивают подросткам доступ к важным психологическим службам и горячим линиям.
</a:t>
            </a:r>
            <a:endParaRPr lang="en-US" sz="123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молодёжь: вызовы и возможности взросления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преодолевает уникальные трудности, но обладает широким потенциалом для развития благодаря поддержке семьи и образования, формируя активную и сознательную позицию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2026-05-08T06:27:42Z</dcterms:created>
  <dcterms:modified xsi:type="dcterms:W3CDTF">2026-05-08T06:27:42Z</dcterms:modified>
</cp:coreProperties>
</file>