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«поэтического бума»: что изменилось в современной литературе
</a:t>
            </a:r>
            <a:pPr algn="l" indent="0" marL="0">
              <a:lnSpc>
                <a:spcPct val="90000"/>
              </a:lnSpc>
              <a:buNone/>
            </a:pPr>
            <a:r>
              <a:rPr lang="en-US" sz="16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поэзия стала модой — и чем она стала потом.
</a:t>
            </a:r>
            <a:endParaRPr lang="en-US" sz="343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поэзия снова оказалась в центре внимания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2010-х стихотворение вышло за пределы книги: его читали в лентах, слушали со сцены и пересылали как цитату. Социальные сети, слэмы, фестивали и видеоплатформы изменили сам способ литературного присутствия.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вирусного стихотворения к устойчивому автору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внимание привлекали короткие тексты с сильной эмоцией: они быстро расходились по сети и обеспечивали автору мгновенную заметность.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читатели стали чаще искать сборники, публичные чтения и целостный авторский голос, а не один удачный фрагмент.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репутация поэта стала зависеть от регулярности публикаций, узнаваемой интонации и качества книжного корпуса, а не от случайного успеха.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видимость поэзии в 2010–2025 годах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отдельно сопоставлены онлайн-упоминания, офлайн-выступления и книжные публикации — как разные формы одного культурного процесса.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интереса сменился стабилизацией: поэзия не исчезла, а перешла в более спокойный и устойчивый режим присутствия.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по материалам урока; аналитическое обобщение тенденций 2010–2025 годов.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литературной репутации в эпоху цифровой поэзии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площадки выполняют разные задачи: одни дают быстрый отклик, другие закрепляют автора в книге и в публичном поле.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 строится в нескольких средах одновременно: интернет задаёт старт, а книга и сцена подтверждают литературную состоятельность.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урока и наблюдениям за современной литературной средой.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стал публичной фигурой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 исполнение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медиаприсутствие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поэзии важно не только то, что написано, но и как это звучит. Манера чтения, тембр и паузы становятся частью смысла и усиливают воздействие текста.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воспринимается как собеседник аудитории, а не только как создатель книги. В результате личная узнаваемость начинает работать вместе с текстом, а не отдельно от него.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сдвига ослабили эффект новизны: перенасыщение похожими текстами, конкуренция с коротким видео и изменение привычек чтения.
</a:t>
            </a:r>
            <a:endParaRPr lang="en-US" sz="1539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Спад интереса связан не с исчезновением поэзии, а с тем, что она перестала быть редким и неожиданным событием.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урока; аналитический вывод о причинах снижения ажиотажа.
</a:t>
            </a:r>
            <a:endParaRPr lang="en-US" sz="10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современного стихотворения к читателю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типичном сценарии распространения текста в современной литературной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независимых издательств в новой литературной системе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сообщества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издательства связывают авторов, читателей и фестивальную среду, создавая вокруг поэзии живую культурную инфраструктуру.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 качество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Редакционная работа помогает отделить случайную популярность от действительно сильного авторского корпуса и повышает доверие к публикации.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эксперимента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издательства чаще берут тексты, которые не рассчитаны на массовый рынок, но важны для развития поэтического языка и формы.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опора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на бумаге закрепляет стихотворение надолго: текст перестаёт теряться в ленте и получает более устойчивое читательское внимание.
</a:t>
            </a:r>
            <a:endParaRPr lang="en-US" sz="11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сохраняют читательский интерес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тексты часто соединяют личное переживание с конкретной городской и социальной средой, а не ограничиваются абстрактной лирикой.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Читателя удерживают узнаваемость опыта и психологическая точность: поэзия становится ближе, когда говорит о реальной повседневности.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тематическая модель по материалам урока; аналитическое обобщение читательских предпочтений.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главный фон новой лирики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стихотворение часто начинается не с декларации, а с маршрута: метро, трамвай, двор, остановка, подъезд. В этих деталях герой слышит собственные мысли и замечает чужие лица, а город становится пространством одиночества и коротких встреч.
</a:t>
            </a:r>
            <a:endParaRPr lang="en-US" sz="81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маршрут вместо абстрактной исповеди
</a:t>
            </a:r>
            <a:endParaRPr lang="en-US" sz="1366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на стекле, желтый свет фонарей, шум шин, окна многоэтажек — такие образы сегодня нередко важнее отвлеченных формул. Они делают эмоцию точной и узнаваемой, потому что связывают личное переживание с обычным городским вечером.
</a:t>
            </a:r>
            <a:endParaRPr lang="en-US" sz="885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детали как язык чувства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городская поэзия особенно понятна: она опирается на знакомые места и ситуации, а не на удаленные от жизни символы. Благодаря этому стихотворение воспринимается как разговор о реальном опыте — тревоге, ожидании, наблюдении и внутреннем диалоге.
</a:t>
            </a:r>
            <a:endParaRPr lang="en-US" sz="785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Лирика, близкая подростковому опыту
</a:t>
            </a:r>
            <a:endParaRPr lang="en-US" sz="13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от декларации к интонации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волна популярности строилась на сильном прямом высказывании: читателю сразу предлагали ясную эмоцию и отчетливую позицию. Со временем этого оказалось недостаточно для долгого литературного доверия.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оказались ирония, пауза, недосказанность и точность словоупотребления. Стихотворение стало цениться не только за тему, но и за то, как именно оно звучит.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превратилась в главный носитель смысла: ритм, разрывы строки, неожиданное сопоставление и переход от личного к общему создают более сложный эффект, чем прямой лозунг.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сдвиг показывает, что современная поэзия требует вдумчивого чтения. Она не упрощает переживание, а предлагает слушать язык внимательнее и замечать оттенки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присутствия автора после поэтического бума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каналы, через которые автор остается заметным в современной литературе.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автор не ограничивается одним каналом: книга закрепляет текст, сеть дает видимость, а сцена и медиа усиливают доверие и расширяют круг читателей.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современной литературной практики и публичных форм продвижения автора в 2010–2020-х годах.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внимание читателя стало короче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заметно не только в литературе: оно связано с общим ритмом цифровой среды и привычкой быстро переключаться между сообщениями.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конкуренты чтения — не отдельные жанры, а сама скорость повседневного контента. Поэзии приходится сильнее удерживать внимание формой и точностью.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особенностей цифровой медиасреды и читательских привычек в 2010–2020-х годах.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 удерживает читателя в современной литературе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от первой заметности к устойчивой репутации в цифровой и книжной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863" y="1484375"/>
            <a:ext cx="221625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844" y="1484375"/>
            <a:ext cx="258563" cy="29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3994" y="1484375"/>
            <a:ext cx="258563" cy="295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525085"/>
            <a:ext cx="267600" cy="2140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от поэтического бума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привычка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стихов в сети стало обычной практикой, а не модной новинкой. Это изменило сам способ входа в литературу: сначала через экран, затем через сцену и книгу.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Книжное закрепление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площадки и издательства помогли сохранить тексты вне быстрого потока ленты. Благодаря этому поэзия получила более долговечную форму существования и чтения.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инфраструктура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Фестивали, открытые чтения и литературные встречи не исчезли после пика интереса. Они превратились в устойчивую среду, где поэзия присутствует постоянно, а не эпизодически.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аудитория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Поэзию стали читать и слушать более молодые группы, привыкшие к цифровой подаче текста. Для них стихотворение — часть повседневной медиасреды, а не редкое культурное событие.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Риски, которые проявились после пика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похожие интонации начинают повторяться слишком часто, читатель быстрее узнает шаблон, чем живой голос. Тогда даже удачные тексты теряют эффект новизны и воспринимаются как часть потока.
</a:t>
            </a:r>
            <a:endParaRPr lang="en-US" sz="1136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социальных сетей усиливают зависимость от формата и частоты публикаций. Автор оказывается заметен не только благодаря качеству текста, но и из-за соответствия логике платформы.
</a:t>
            </a:r>
            <a:endParaRPr lang="en-US" sz="1148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переполняется произведениями, которым не хватает редакторской шлифовки и внутренней цельности. В такой среде труднее отличить действительно сильный голос от просто заметного.
</a:t>
            </a:r>
            <a:endParaRPr lang="en-US" sz="1144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сетевой успех и художественная ценность перестают совпадать автоматически. Для современной литературы это важный урок: репутация должна строиться дольше, чем вспыхивает модный интерес.
</a:t>
            </a:r>
            <a:endParaRPr lang="en-US" sz="10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проза и новые медиа: конкуренция за читателя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формата свой способ удерживать внимание: через ритм, сюжет или мгновенный отклик.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не доминирует, но остается одним из самых гибких форматов: она компактна, эмоционально плотна и хорошо приспосабливается к разным каналам.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жанровых свойств поэзии, прозы и цифровых медиа в современной культурной среде.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бума: не конец, а нормализация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не исчезла вместе с модой, а вошла в обычный литературный оборот. Ее читают не из-за сенсации, а из-за темы, интонации и доверия к авторскому голосу.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текста стала определяться качеством работы с языком и умением говорить о личном и общественном без прямолинейности. Это сделало поэзию менее шумной, но более зрелой.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среде закрепилось сосуществование книги, сети и сцены. Именно эта многослойность показывает, что поэзия стала не эпизодом, а устойчивой частью культурной жизни.
</a:t>
            </a:r>
            <a:endParaRPr lang="en-US" sz="10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поэтического бума стихотворение не утратило силы, а стало частью зрелой литературной экосистемы. Его успех сегодня зависит от книги, сети, сцены и доверия читателя, а не от одной мимолетной моды.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поэзия стала тише, но устойчивее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2026-05-23T15:26:38Z</dcterms:created>
  <dcterms:modified xsi:type="dcterms:W3CDTF">2026-05-23T15:26:38Z</dcterms:modified>
</cp:coreProperties>
</file>