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и география основных отраслей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стран, отраслей и потоков, формирующая облик современной экономики.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 географии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где и почему размещаются отрасли, как страны включаются в мировую экономику и почему одни регионы становятся центрами технологий, а другие — сырьевой базой.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разделение труда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разделение труда означает, что страны сосредотачиваются на тех товарах и услугах, выпуск которых наиболее выгоден с учётом ресурсов, технологий, кадров и положения на карте.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специализации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72532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активно развивает услуги в сфере информационных технологий, что показывает: в мировой специализации всё большую роль играют знания и цифровая инфраструктура.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2603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Индикация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576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Саудовская Аравия специализируется на нефти и нефтехимии, Германия и Япония — на машиностроении, Республика Корея — на электронике и судостроении.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5647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8620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квалификация работников и уровень технологий определяют, будет ли страна развивать простое производство, сборку сложной техники или наукоёмкие услуги.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8691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человеческого капитала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21664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сырья, климат и обеспеченность водой во многом задают профиль хозяйства: они влияют на сельское хозяйство, добычу полезных ископаемых и размещение перерабатывающих производств.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21735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размещение отраслей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природные, социальные и инфраструктурные условия формируют выбор места для производства.
</a:t>
            </a:r>
            <a:endParaRPr lang="en-US" sz="15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мировой экономики по секторам
</a:t>
            </a:r>
            <a:endParaRPr lang="en-US" sz="3047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Секторная структура отражает переход многих стран к постиндустриальной модели, где услуги становятся главным источником занятости и добавленной стоимости.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показывает, что современное хозяйство всё сильнее зависит от знаний, финансов, логистики и цифровых технологий.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Всемирного банка и международной статистики, 2023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мира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уголь по-прежнему обеспечивают основную часть мировой энергии и остаются ключевыми товарами международной торговли, несмотря на быстрый рост возобновляемых источников.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энергобаланса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районы добычи нефти расположены на Ближнем Востоке, в России, США, Канаде и Латинской Америке, где сочетаются крупные запасы и развитая инфраструктура.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добычи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топлива идут по трубопроводам, через морские порты и танкерные маршруты, поэтому безопасность морских проливов и каналов напрямую влияет на энергоснабжение стран.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поставок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Солнечная, ветровая и другие возобновляемые технологии быстро развиваются, однако традиционные виды топлива пока сохраняют ведущую роль в энергобалансе большинства государств.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источники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производители электроэнергии
</a:t>
            </a:r>
            <a:endParaRPr lang="en-US" sz="297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 только объём генерации, но и различия в структуре энергетики ведущих стран.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индустриализация и численность населения, тем больше производство электроэнергии и сложнее его структура.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агентство, сводные оценки 2023
</a:t>
            </a:r>
            <a:endParaRPr lang="en-US" sz="13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и цветная металлургия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металлургия и сырьё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стали связано с железной рудой, коксующимся углём и крупными транспортными узлами, поэтому предприятия часто размещаются рядом с сырьевой базой и портами.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концентрации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тяготеет к районам, где сочетаются сырьё, энергия и инфраструктура. Поэтому металлургические центры часто возникают в припортовых зонах и крупных промышленных узлах.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цветной металлургии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металлургия сильнее зависит от рудных месторождений, дешёвой электроэнергии и транспорта, поскольку алюминий, медь, никель и редкие металлы требуют энергоёмкой переработки.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мировой стали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остаётся главным центром мировой металлургии и производит более половины стали в мире, а крупные мощности также сосредоточены в Индии, Японии, России, США и Южной Корее.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машиностроения в мировом экспорте
</a:t>
            </a:r>
            <a:endParaRPr lang="en-US" sz="269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машин и оборудования концентрируется в экономиках с мощной промышленной базой, инженерными школами и устойчивой кооперацией поставщиков.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экспорта совмещают науку, квалифицированный труд и логистику, поэтому именно они задают темп технологического развития.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WTO и UN Comtrade,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химическая промышленность
</a:t>
            </a:r>
            <a:endParaRPr lang="en-US" sz="3056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нефти до готовой продукции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Нефтегазовое сырьё поступает на крупные комплексы, где его превращают в пластмассы, волокна, каучук и реагенты. Такие предприятия требуют мощной инфраструктуры, стабильных поставок энергии и строгого контроля безопасности, поэтому часто располагаются рядом с портами и трубопроводами.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внутри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отрасль не сводится к заводским установкам: в ней важны лаборатории, исследовательские центры и контроль качества. Именно здесь создаются новые материалы, лекарства и удобрения, которые затем поступают в сельское хозяйство, медицину и повседневную жизнь.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центры и масштабы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Китай, Германия, Нидерланды и Саудовская Аравия входят в число крупнейших центров отрасли. На изображении можно показать резервуары сырья, сложный производственный контур и лабораторию, чтобы передать связь между индустриальной мощью и научной работой.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97475"/>
            <a:ext cx="4791900" cy="18251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продовольственная география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ведущих культур и продукции животноводства показывает, как климат, вода, почвы и технология определяют мировую специализацию сельского хозяйства.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тяготеет к умеренным поясам, рис — к влажным тропикам, а кукуруза, соя и мясо формируют крупные экспортные потоки из Америки и Евразии.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FAO; USDA; International Grains Council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Легкая промышленность и глобальные цепочки поставок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объём трудоёмких операций переносится в страны с более дешёвой рабочей силой: Бангладеш, Вьетнам, Индию, Индонезию и Китай.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Пошив и сборка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цепочка начинается с хлопка, волокон и тканей, которые поступают из стран с развитым сырьевым и перерабатывающим сектором.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ткани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Брендинг, дизайн, маркетинг и продажи чаще сосредоточены в Европе и Северной Америке, где находятся штаб-квартиры и ключевые рынки сбыта.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и сбыт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сферы услуг в постиндустриальной экономике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услуг особенно заметен в городах-миллионниках, где концентрируются финансы, образование, медицина, ИТ и международная деловая активность.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подтверждает переход к постиндустриальной модели: чем выше доходы и урбанизация, тем сильнее роль услуг в создании стоимости.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World Development Indicators; ILOSTAT; OECD (сводные оценки по мировой экономике)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соединяют добывающие районы, промышленные узлы и крупнейшие порты, поэтому сбои в логистике быстро отражаются на всей мировой экономике.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международной торговли перевозится морем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UNCTAD Review of Maritime Transport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и глобальные сети производства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соединяют филиалы, подрядчиков и логистические центры в десятках стран, превращая производство в распределённую систему с общими стандартами качества и управления.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сети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часть дохода возникает не на заводе, а на этапах разработки, проектирования, брендинга и контроля рынков, где сосредоточены права на интеллектуальную собственность.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создаётся прибыль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размещают разные этапы в разных странах, чтобы снизить издержки, приблизиться к рынкам сбыта и использовать преимущества транспорта, налогов и рабочей силы.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производство рассредоточено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усиливает взаимозависимость стран, но делает экономику уязвимой к разрывам поставок, политическим рискам и ограниченному числу ключевых поставщиков.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меняет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глобальная цепочка стоимости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цепочки отражает последовательность операций и различия в размещении по странам и регионам.
</a:t>
            </a:r>
            <a:endParaRPr lang="en-US" sz="15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 стран мира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группами отражает не только доходы, но и различия в промышленной структуре, качестве институтов, инфраструктуры и человеческого капитала.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доход, тем больше доля технологий, услуг и сложного экспорта; низкий доход чаще связан с сырьевой зависимостью и слабой диверсификацией.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классификация стран по доходам; оценки ВВП на душу населения, 2023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66" y="1215700"/>
            <a:ext cx="4650167" cy="270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центры мирового хозяйства
</a:t>
            </a:r>
            <a:endParaRPr lang="en-US" sz="3059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крупнейшие регионы мира различаются по специализации, экспортной базе и роли в международных транспортных потоках.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центры формируются там, где сочетаются капитал, транспорт, кадры и выгодная специализация на товарах или услугах мирового спроса.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UNCTAD; WTO; материалы школьного курса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607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6900" y="1294104"/>
            <a:ext cx="337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129118"/>
            <a:ext cx="450000" cy="36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мирового хозяйства
</a:t>
            </a:r>
            <a:endParaRPr lang="en-US" sz="3053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усиливает засухи, наводнения и потери урожая, а также повышает стоимость страхования, транспорта и восстановления инфраструктуры.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цен на топливо и перебои в поставках заставляют страны диверсифицировать энергобаланс, развивать ВИЭ и повышать энергоэффективность.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нестабильность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пресной воды ограничивает сельское хозяйство, промышленность и рост городов, особенно в засушливых регионах и быстро урбанизирующихся странах.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маршрутов, перегрузка портов и санкционные ограничения показывают, что мировая экономика зависит от устойчивости перевозок и поставок комплектующих.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логистики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данным, сетям и технологиям распределён крайне неравномерно, поэтому выигрывают страны, способные быстро внедрять автоматизацию и цифровые сервисы.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разрыв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хозяйство: единая система, разные возможности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связывает страны торговлей, капиталом, транспортом и технологиями, но их роль определяется ресурсами, наукой, инфраструктурой и специализацией. Глобальная взаимозависимость растёт, однако неравенство развития сохраняется.
</a:t>
            </a:r>
            <a:endParaRPr lang="en-US" sz="141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2026-06-03T07:41:13Z</dcterms:created>
  <dcterms:modified xsi:type="dcterms:W3CDTF">2026-06-03T07:41:13Z</dcterms:modified>
</cp:coreProperties>
</file>