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живёт в природе, школе и дома: он помогает видеть, различать и понимать сигналы.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возникает из взаимодействия света с предметом. Одни поверхности отражают часть спектра, другие поглощают почти всё. А то, что вы «видите», зависит от освещения, материала и работы глаза и мозга.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цветовой спектр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свет занимает небольшой участок электромагнитного спектра — примерно 380–740 нанометров. Это диапазон волн, которые способны воспринимать человеческий глаз.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наглядно показывает этот порядок: красный, оранжевый, жёлтый, зелёный, голубой, синий и фиолетовый. Так выглядит распределение длин волн в природе.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цветов разная длина волны: фиолетовый имеет самые короткие, а красный — самые длинные. Поэтому спектр можно «разложить» по порядку.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глаз видит цвет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палочек и колбочек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сетчатке глаза находятся палочки и колбочки. Палочки лучше работают при слабом освещении и помогают видеть форму и движение. Колбочки включаются, когда света достаточно.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колбочек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есть три типа колбочек, чувствительных к областям спектра: красной, зелёной и синей. Мозг «собирает» сигналы так, что появляется ощущение конкретного оттенка.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цвета от предмета к мозгу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сигналов: отражённый свет → глаз → нервные сигналы → восприятие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07134"/>
            <a:ext cx="4534800" cy="2420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аддитивного и субтрактивного смешения (RGB/CMY)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 дополнительные цвета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задачах используют разные «наборы» цветов: для света и для красок. Поэтому результаты смешения отличаются.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Аддитивное смешение (свет) и субтрактивное (краски) дают разные результаты: одинаковая «тройка» выглядит по-разному в зависимости от того, добавляют свет или уменьшают отражение.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иллюстрация к модели аддитивного смешения RGB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смешиваются цвета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цветного света разные комбинации дают новые оттенки. А при смешении красок меняется не «создание» света, а то, что отражается обратно.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складывается иначе, чем краски: поэтому «белый» получается от суммы лучей, а на бумаге — через уменьшение отражения.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цвета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Красный, оранжевый и жёлтый ассоциируются с солнцем и огнём. На картинках они часто кажутся ближе и заметнее, особенно рядом с холодными оттенками.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Синий, голубой и фиолетовый напоминают воду, лёд и тень. Обычно они воспринимаются более спокойными и «отдаляют» объект на фоне.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тёплые и холодные цвета стоят рядом, контраст усиливает читаемость. Поэтому такие пары часто используют в вывесках, спортивной форме и навигации.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заметным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«ярко» кажется активным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ясных и насыщенных тонах взгляд «включается» быстрее: цвет выглядит энергично и привлекает внимание. Пастельные оттенки, наоборот, будто приглушают эмоции, делая сцену более расслабленной и тихой. Поэтому в обучающих материалах часто выбирают спокойные фоны.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красного и спокойствие синего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нередко связывают с силой, действием и вниманием: он заметен даже в коротком взгляде. Синий чаще воспринимается как спокойный и устойчивый, поэтому его используют там, где важны порядок и уверенность. Зелёный добавляет ощущение равновесия и «живой» природы.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художникам палитра оттенков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базовый цвет может вызывать разные чувства в зависимости от яркости и насыщенности. Художник подбирает оттенок, чтобы «вести» настроение: усиливать, успокаивать или переключать внимание. Так палитра становится инструментом рассказа, а не просто набором красок.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настроение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интерпретация по типовым практикам; значения условные для наглядности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чаще используют разные цвета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оформлении чаще применяют сдержанные синий и зелёный, а яркие красные, жёлтые и оранжевые используют, чтобы быстро привлечь внимание.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оттенка связан с задачей: «спокойные» цвета поддерживают фон, а «акцентные» помогают выделить ключевую информацию.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предметы имеют разный цвет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предмет поглощает почти весь свет и отражает очень мало лучей. Из-за слабого отражения глазам почти нечего «собрать» в цвет, поэтому поверхность кажется чёрной. Цвет зависит от материала и освещения.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яблоко выглядит красным, потому что его поверхность отражает в основном красные лучи и поглощает большую часть остальных цветов спектра. Поэтому в глаз попадает «красный сигнал».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бумага отражает почти весь падающий свет. Когда на неё попадает много разных цветов, отражённых становится достаточно для восприятия их смеси, поэтому человек видит бумагу белой.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восприятие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один и тот же предмет влияют условия просмотра: источник света, тень, фон и расстояние. В итоге меняются доли отражённого света, которые попадают в глаз и обрабатываются мозгом.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под фон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Насекомое или небольшая птица может выглядеть частью листвы: их окраска «сливается» с окружающими оттенками. Тогда хищнику сложнее заметить добычу. Маскировочные узоры работают особенно эффективно, когда фон постоянно меняется от света к тени.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яркостью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специально выглядят заметными и даже «вызывающими». Яркая окраска бабочек и ядовитых лягушек сообщает: лучше не трогать. Такое впечатление возникает, потому что контрастные цвета быстро бросаются в глаза на расстоянии и в движении.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 партнёров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окраска помогает найти пару. Самцы могут становиться ярче в определённый сезон или настраивать цветовые «сигналы» для привлечения. Это важно в природной среде, где видимость меняется: цвет становится кодом, понятным тем, кто ищет.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природе: скрыться, предупредить, привлечь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059482"/>
            <a:ext cx="4813500" cy="33906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цветов в разных культурах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образовательных материалов по культурной символике цветов (без привязки к одной стране).
</a:t>
            </a:r>
            <a:endParaRPr lang="en-US" sz="580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цвета связывают с определёнными смыслами, но в разных странах и традициях эти значения могут заметно меняться. Один и тот же цвет не всегда означает одно и то же.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действительно передаёт смысл, но интерпретации зависят от традиции. Для общения и дизайна важно учитывать контекст, а не полагаться только на «общеизвестное» значение.
</a:t>
            </a:r>
            <a:endParaRPr lang="en-US" sz="13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20900"/>
            <a:ext cx="317700" cy="28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науке и технике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— стоп и опасность
</a:t>
            </a:r>
            <a:pPr algn="r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светофорах и на приборах красный сигнализирует о необходимости остановиться или предупреждает о риске. Человек воспринимает его как самый «срочный» цвет быстрее других.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— внимание
</a:t>
            </a:r>
            <a:pPr algn="r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обычно сообщает: есть возможная проблема или нужно быть внимательным. Он подходит для режимов «перед действием», потому что заметен, но не означает стоп напрямую.
</a:t>
            </a:r>
            <a:endParaRPr lang="en-US" sz="1033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— разрешение и безопасность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в технике часто означает «можно» или «действие безопасно». Такой сигнал помогает ориентироваться без долгого чтения, особенно на улице и в движении.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схемы: цвет ускоряет понимание
</a:t>
            </a:r>
            <a:pPr algn="l" indent="0" marL="0">
              <a:lnSpc>
                <a:spcPct val="9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применяют в картах, диаграммах и схемах, чтобы сразу выделять важные зоны и различать категории. Это снижает нагрузку на текст и помогает быстрее находить нужное.
</a:t>
            </a:r>
            <a:endParaRPr lang="en-US" sz="10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оптике и цветовым моделям; общее описание моделей RGB и CMY (без конкретного датированного набора измерений).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на экране и на бумаге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цвета создаются светом трёх каналов, а в печати — комбинацией красок. Поэтому «белый» получается по-разному: добавлением света или отсутствием краски.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 — это модель для излучаемого света, CMY — для отражённого света от поверхности с красками. Поэтому один и тот же замысел может выглядеть иначе на экране и в распечатке.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иллюзии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оттенок может казаться разным на светлом и тёмном фоне: меняется контраст и «окружение» вокруг пятна. Из-за этого мозг по-разному оценивает яркость цвета.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Полоски, клетки и тени добавляют геометрические намёки, которые влияют на то, как мы видим размер и яркость. Поэтому одинаковые фигуры могут казаться разными, хотя их окраска не меняется.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описания распространённых ассоциаций цветов в учебных материалах по визуальному восприятию (без числовых опросов).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цвета и их ассоциации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люди связывают цвета с эмоциями и образами, одно и то же пятно может вызывать сразу несколько ощущений. Ассоциации меняются из-за контекста и личного опыта.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ассоциаций широк: базовые цвета часто «закрепляются» за конкретными образами (спокойствие, энергия, природа). Но интерпретация остаётся неоднозначной и зависит от ситуации.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сочетать цвета удачно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— главный критерий для текста и знаков. Светлый текст на светлом фоне и тёмный текст на тёмном фоне обычно сливаются и хуже воспринимаются при разных условиях освещения.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цветов бывают контрастными и близкими по оттенку. Цвета рядом в спектре создают мягкий переход, а противоположные — заметный контраст, который помогает выделять смысловые части.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цель — спокойствие и плавность, выбирайте близкие оттенки и следите за постепенным изменением тона. Для акцентов подойдут контрастные пары, но их долю в дизайне лучше не делать слишком большой.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проста: сначала проверяют контраст, затем оценивают «массу» каждого цвета. Один яркий акцент должен помогать ориентироваться, а не мешать — иначе внимание рассеивается.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— это сигнал, который мы «считываем»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возникает из света, отражения и работы глаза и мозга. Он помогает видеть, различать и понимать сигналы. В природе, искусстве, науке и технике цвет несёт смысл, а восприятие меняется от условий.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2026-05-13T13:01:22Z</dcterms:created>
  <dcterms:modified xsi:type="dcterms:W3CDTF">2026-05-13T13:01:22Z</dcterms:modified>
</cp:coreProperties>
</file>