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М. Горького как социально-философская драма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людях на грани падения и о выборе между правдой и утешением.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фоне перелома эпохи
</a:t>
            </a:r>
            <a:endParaRPr lang="en-US" sz="2036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начале XX века, драма Горького отражает социальную разобщенность, духовный кризис и судьбу людей, лишённых устойчивого положения. Реализм здесь соединён с философским спором о достоинстве, надежде и человеческой стойкости.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произведения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как социально-бытовая драма: в центре — жизнь ночлежки, бедность, зависимость людей друг от друга и постоянная борьба за выживание.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 философское произведение, где бытовые сцены превращаются в разговор о смысле жизни, правде, вере и ценности человека.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здесь не столь важно, как столкновение характеров и мировоззрений, которое раскрывается через диалоги и споры.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«На дне» читается не только как история отдельных судеб, но и как размышление о человеческой природе в целом.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образ социального «дна»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Подвал Костылевых показан тесным, сырым и мрачным. Такое пространство лишает людей уединения, свободы и ощущения нормальной жизни, усиливая чувство безысходности.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становится моделью мира, где личность постепенно стирается. Здесь рядом существуют бывшие рабочие, актёр, вор, чиновник и другие обездоленные люди.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общего положения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жизненные 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героев помогает увидеть, как по-разному человек пытается выжить на «дне».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воплощают разные стратегии существования, и каждая по-своему раскрывает пределы надежды, веры и внутренней силы.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пьесы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в ночлежке
</a:t>
            </a:r>
            <a:pPr algn="ctr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сразу попадает в среду бедности и унижения. Повседневные разговоры героев раскрывают их зависимость друг от друга и постоянное напряжение жизни на грани.
</a:t>
            </a:r>
            <a:endParaRPr lang="en-US" sz="947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Луки меняет атмосферу: он говорит каждому то, что тот особенно хочет услышать. В ночлежке на время возникает надежда на перемены и внутреннее облегчение.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Появление Луки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Исчезновение иллюзий
</a:t>
            </a:r>
            <a:pPr algn="ctr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Луки обостряются споры, недоверие и разочарование. Становится ясно, что слова утешения не решают ни одной из реальных проблем героев.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уязвимые персонажи не выдерживают столкновения мечты с действительностью. Судьба Актёра особенно остро показывает разрушительную силу безысходности.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Трагический итог
</a:t>
            </a:r>
            <a:endParaRPr lang="en-US" sz="880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пьесе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социальная среда порождает внутренний кризис героев.
</a:t>
            </a:r>
            <a:endParaRPr lang="en-US" sz="1443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сострадание и «спасительная ложь»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старается говорить с каждым так, чтобы уменьшить боль и не задеть самое уязвимое. Его сочувствие искренне, но оно часто принимает форму мягкого ухода от тяжёлой правды.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
</a:t>
            </a:r>
            <a:pPr algn="ctr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подбирать утешение под страхи и надежды собеседника. Поэтому его речь действует успокаивающе, хотя поднимает не столько человека, сколько его хрупкие ожидания.
</a:t>
            </a:r>
            <a:endParaRPr lang="en-US" sz="1275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иллюзий
</a:t>
            </a:r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героев слова Луки становятся временной опорой, для других — опасной иллюзией. Он не разрушает страдание, а лишь на время закрывает его от взгляда.
</a:t>
            </a:r>
            <a:endParaRPr lang="en-US" sz="1264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Луки заставляет задуматься, допустима ли ложь ради добра. Горький не даёт простого ответа и оставляет читателя перед трудным выбором между правдой и состраданием.
</a:t>
            </a:r>
            <a:endParaRPr lang="en-US" sz="11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Сатин: человек и его достоинство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противопоставлен Луке: он не верит в спасительную жалость и настаивает на ценности разума, свободы и человеческого достоинства, даже если жизнь сломана.
</a:t>
            </a:r>
            <a:endParaRPr lang="en-US" sz="1473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знаменитый монолог звучит как защита личности, которой нельзя позволять жить только ожиданием утешения. В нём особенно ясно выражена философская сила пьесы.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Сатин сам далёк от идеала: его высокая мысль звучит на фоне внутренней опустошённости, что делает образ особенно сложным и правдивым.
</a:t>
            </a:r>
            <a:endParaRPr lang="en-US" sz="158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живёт воспоминанием о прежней профессии, где были сцена, голос и внимание зрителей. Эти образы прошлого особенно остро контрастируют с настоящим, в котором он лишён опоры, уважения и уверенности в себе. Память становится и утешением, и источником боли.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сцена остаётся в памяти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в его судьбе — не просто привычка, а знак полного распада воли и надежды. Он не находит силы удержаться за жизнь, потому что рядом нет ни поддержки, ни ясной цели, ни внутреннего стержня.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личности изнутри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Актёра показывает, как безысходность усиливается, если человеку не удаётся опереться ни на труд, ни на веру, ни на собственное достоинство. Его судьба делает социальный конфликт пьесы особенно личным и трагическим.
</a:t>
            </a:r>
            <a:endParaRPr lang="en-US" sz="902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предупреждение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Актёр: три грани трагедии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Пепел, Наташа и нравственный выбор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26057" y="341666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Пепла
</a:t>
            </a:r>
            <a:pPr algn="ctr" indent="0" marL="0">
              <a:lnSpc>
                <a:spcPct val="100000"/>
              </a:lnSpc>
              <a:buNone/>
            </a:pPr>
            <a:r>
              <a:rPr lang="en-US" sz="10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осознаёт, что преступная среда лишает человека будущего, и понимает необходимость разорвать связь с вором и насилием.
</a:t>
            </a:r>
            <a:endParaRPr lang="en-US" sz="1067" dirty="0"/>
          </a:p>
        </p:txBody>
      </p:sp>
      <p:sp>
        <p:nvSpPr>
          <p:cNvPr id="9" name="Text 2"/>
          <p:cNvSpPr txBox="1"/>
          <p:nvPr/>
        </p:nvSpPr>
        <p:spPr>
          <a:xfrm>
            <a:off x="2469525" y="10643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Наташи открывает для него возможность другой жизни: честной, трудовой и человечески достойной.
</a:t>
            </a:r>
            <a:pPr algn="ctr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endParaRPr lang="en-US" sz="1039" dirty="0"/>
          </a:p>
        </p:txBody>
      </p:sp>
      <p:sp>
        <p:nvSpPr>
          <p:cNvPr id="10" name="Text 3"/>
          <p:cNvSpPr txBox="1"/>
          <p:nvPr/>
        </p:nvSpPr>
        <p:spPr>
          <a:xfrm>
            <a:off x="4723777" y="3365737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под давлением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оказывается беззащитной перед грубостью, унижением и семейной властью, поэтому её нравственная чистота особенно уязвима.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7332162" y="118658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 не доводит внутреннее решение до конца: желание обновления сталкивается с привычкой к опасной среде и слабостью характера.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выбора
</a:t>
            </a:r>
            <a:endParaRPr lang="en-US" sz="966" dirty="0"/>
          </a:p>
        </p:txBody>
      </p:sp>
      <p:sp>
        <p:nvSpPr>
          <p:cNvPr id="12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стратегии ухода от действительности особенно заметны в образах Насти и Барона.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линии самообмана показывают, как иллюзии временно защищают человека, но не избавляют его от унижения и внутренней пустоты.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Горький. «На дне»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темы пьесы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не только центральные, но и поддерживающие смысловые линии, которые усиливают главный спор о человеке.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пьесу организуют темы правды и достоинства; остальные мотивы подчинены вопросу, как сохранить личность в унижении.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тексту пьесы М. Горького «На дне»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особенности языка
</a:t>
            </a:r>
            <a:endParaRPr lang="en-US" sz="2648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по-разному: речь передаёт их социальное положение, жизненный опыт и внутреннюю напряжённость, делая конфликт не отвлечённым, а живым и конкретным.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реплики-удары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Краткие, запоминающиеся фразы часто звучат как самостоятельные суждения. Они концентрируют идею персонажа и сразу выводят спор на философский уровень.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интонации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говорит мягко и успокаивающе, Сатин — резко и обобщённо, Настя — мечтательно, Барон — устало и иронично. Так раскрываются характеры без прямых авторских пояснений.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столкновение 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речь становится способом борьбы за смысл: каждый персонаж не только говорит о себе, но и отстаивает собственное понимание правды, надежды и человеческой ценности.
</a:t>
            </a:r>
            <a:endParaRPr lang="en-US" sz="11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философские противопоставления пьесы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не украшают текст, а формируют его смысловой каркас: через них пьеса превращается в спор о цене правды и человеческой устойчивости.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Горький. «На дне»; аналитическое обобщение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Сопоставления показывают, вокруг каких нравственных и мировоззренческих выборов строится конфликт.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финала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не только настроение ночлежки, но и хрупкость надежды, которая держится на словах, а не на реальном изменении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краткого подъёма эмоциональный уровень резко падает: пьеса показывает, что без внутренней и социальной опоры надежда быстро разрушается.
</a:t>
            </a:r>
            <a:endParaRPr lang="en-US" sz="155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финала пьесы М. Горького «На дне»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в символике и сценическом образе
</a:t>
            </a:r>
            <a:endParaRPr lang="en-US" sz="2071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у Горького — не просто место действия, а знак мира, где человек постепенно теряет имя, профессию и чувство собственной ценности. Замкнутость подвала усиливает ощущение духовного тупика.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Сценические детали — теснота, сырость, полумрак, грязь — создают предельно реалистический фон и одновременно расширяют смысл до образа всей социальной системы, вытесняющей слабых на обочину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остается современной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актуальности: от социальной ситуации к личному выбору и читательскому отклику.
</a:t>
            </a:r>
            <a:endParaRPr lang="en-US" sz="150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в школьном изучении литературы
</a:t>
            </a:r>
            <a:endParaRPr lang="en-US" sz="29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удобна для анализа конфликта идей: через систему персонажей школьник видит, как спор о правде, милосердии и достоинстве влияет на судьбы людей.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Луки и Сатина помогают сравнить две жизненные позиции — сострадание через утешение и утверждение силы человеческой личности без самообмана.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Актёра показывает, как слабость характера усиливается социальной безысходностью, а ночлежка становится символом среды, которая лишает человека опоры.
</a:t>
            </a:r>
            <a:endParaRPr lang="en-US" sz="1595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развивает умение читать драму как философский текст: важно не только событие, но и смысл реплик, пауз, столкновений и открытого финального вопроса.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 человеке на пределе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убеждает: социальное падение не отменяет человеческого достоинства, но проверяет его на прочность. Именно поэтому пьеса остаётся точным разговором о правде, сострадании и внутренней силе.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2026-05-23T19:22:45Z</dcterms:created>
  <dcterms:modified xsi:type="dcterms:W3CDTF">2026-05-23T19:22:45Z</dcterms:modified>
</cp:coreProperties>
</file>