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успешного выступления на уроке информатики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строится на понятной теме, логичной структуре и грамотной работе с цифровыми материалами.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на информатике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информатике часто защищают мини-проекты, сообщения о технологиях, результаты практических работ и исследования в виде презентации. В 8 классе это темы про файлы, алгоритмы, сети, безопасность данных и цифровую грамотность — нужно уметь объяснить и защитить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выступление отвечает на один главный вопрос: что нового и полезного узнают слушатели. Определите цель до начала — тогда материал не распадается на случайные факты.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этот короткий отрезок важно сразу вызвать интерес и связать тему с реальной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структурированию устного ответа (школьная практика подготовки защиты проекта)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темы к готовому выступлению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 шагам: выбор вопроса → сбор фактов → отбор → план → проверка → репетиция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подача на защите проекта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Поза, темп и дикция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спокойно: прямая осанка и ровное дыхание помогают держать темп. Дикция важна, особенно при терминах и названиях команд. После сложных определений сделайте паузу — слушатели успевают понять.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классом и экраном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класс, а не только в слайды: так вы показываете уверенность и удерживаете внимание. Руки используйте по делу — поддерживайте мысль жестом, но не заслоняйте проектор и не начинайте «читать» экран глазами.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защите проекта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подготовка не отрепетирована, голос и темп «догоняют» страх: слова срываются, а слайды начинают восприниматься как опора для чтения.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обобщение типичных ошибок при защите учебных проектов на уроках (качественное описание без точных процентов)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главные точки риска: волнение и нехватка практики чаще всего приводят к быстрому темпу и снижению контакта с классом.
</a:t>
            </a:r>
            <a:endParaRPr lang="en-US" sz="1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выступление по информатике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приветствия, назовите тему и сформулируйте цель простыми словами: что именно вы покажете или объясните. Если есть проект — коротко скажите, что в итоге получилось.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за первые минуты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20–30 секунд дайте интересный факт или вопрос из повседневного опыта: смартфон, мессенджер, поисковик, облачный сервис. Это помогает увидеть практический смысл информатики.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Мини-предисловие к структуре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фразу о том, как будет устроено выступление: «сначала объясню… затем покажу… и в конце сделаю вывод». Так слушателям легче следить за логикой.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89427"/>
            <a:ext cx="4486275" cy="1708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оценивает учитель и класс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защиты объединяют содержание, объяснение и оформление. Вывод: высокая оценка чаще связана с ясной структурой и примерами, а не с большим объёмом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школьной защиты учебных проектов и практика устных ответов на уроках информатики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ясная структура, корректные примеры и аккуратное оформление: они повышают понятность сообщения и удерживают внимание.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темп и паузы в устном ответе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должен быть слышен всему классу: говорите без напряжения и крика. Если чувствуете, что «ускоряетесь», остановитесь на долю секунды и продолжайте ровно, чтобы фразы не теряли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помогает разделять части сообщения: определения и новые термины произносите медленнее, а короткие примеры и перечисления — быстрее. Так слушателям проще различить главное и второстепенное.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после важных мыслей делают выступление понятнее и снижают риск сбиться. Они особенно полезны при словах вроде «алгоритм», «браузер», «домен», «антивирус»: дайте аудитории время осмыслить.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работа у экрана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поддерживают смысл только при естественном использовании: не закрывайте проектор и не перекрывайте ключевую область на слайде. Уместны движения к схеме, таблице или выделенной строке — так аудитория быстро находит нужное.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варианты спокойно: один жест — одно действие. Если показываете результаты работы, направьте внимание на область с диаграммой или выводом, затем вернитесь взглядом к классу. Это сохраняет контакт и ясность.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варианты спокойно: один жест — одно действие. Если показываете результаты работы, направьте внимание на область с диаграммой или выводом, затем вернитесь взглядом к классу. Это сохраняет контакт и ясность.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запоминаются лучше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пример «включил» память, связывайте его с тем, что вы реально делали на уроке: файл, алгоритм, сеть или хранение данных, а не только «что это такое».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модель эффективности подачи учебного материала (без привязки к конкретным измерениям), сформированная для демонстрации принципа.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короткие, жизненные ситуации: они понятнее длинных определений. Схемы и повтор главной мысли тоже работают, особенно когда тема техническая и требует опоры на структуру.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справляться с волнением перед ответом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усиливают нехватка подготовки и страх ошибки: кажется, что слова «выпадут» из головы. Спасают медленные вдохи, которые снижают напряжение, и проговаривание первых фраз заранее.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Повторите план: мысленно начните с введения, затем назовите тему и цель, а дальше — один главный пункт. Когда опора понятна, риск «застрять» уменьшается.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мини-репетицию на черновике: откройте презентацию, пролистайте слайды и произнесите по одному предложению к каждому. Так тема перестаёт быть неожиданностью.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страх не уходит полностью, направьте внимание на конкретную задачу: «сейчас объясню термин» или «покажу схему». Небольшое волнение помогает собраться, когда материал уже подготовлен.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выходом к доске или проектору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защитой проекта: проверка материалов, файлов и времени; при проблемах — резервные варианты.
</a:t>
            </a:r>
            <a:endParaRPr lang="en-US" sz="27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информатики делают речь понятнее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Отправка файла учителю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Покажите, как прикрепить документ, проверить формат и понять, что письмо дошло. Такой пример связывает «файлы и пересылку» с реальным действием и помогает удержать внимание.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 в интернете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Расскажите, как формулируете запрос, проверяете источник и выбираете подходящий материал. Это объясняет тему поиска без абстрактных фраз и показывает, зачем нужны навыки цифровой грамотности.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Приведите пример: заполнили таблицу, вычислили итог и оформили данные. Наглядный результат помогает понять, как структура данных влияет на выводы и аккуратность работы.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паролями и хранение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ситуацию «создать надёжный пароль» или «сохранить фото в облаке». Коротко объясните правило и последствия: безопасность, доступ и риск потери при ошибках.
</a:t>
            </a:r>
            <a:endParaRPr lang="en-US" sz="13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12086"/>
            <a:ext cx="4376738" cy="16927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сообщения по информатике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структура стабильна, аудитории легче следить за логикой: слушатели понимают смысл в начале, получают опору в середине и закрепляют вывод в конце.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связать содержание с практической пользой: от интересного старта — к ясным пунктам и короткому финальному выводу.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школьного устного ответа и защиты учебного проекта.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выступление по информатике убедительным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техническая тема звучала «по-человечески», подкрепляйте определения примером и показывайте, что термин означает на конкретной задаче в кабинете или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критерии оценивания устных ответов и защиты проектов (без привязки к конкретным баллам), 2026-05.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приоритет: убедительность дают ясность и примеры. Поддерживающие факторы — корректные термины, аккуратность и контакт — усиливают доверие, но не заменяют содержание.
</a:t>
            </a:r>
            <a:endParaRPr lang="en-US" sz="9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во время защиты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помогает удерживать внимание и показывает уверенность. Взгляд распределяйте между разными точками кабинета: не только на экран, и не «в пол», а по всему классу.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 смотрите на класс, когда завершаете объяснение или переходите к схеме. Так вы подтверждаете понимание, а слушатели успевают следить за экраном и вашим голосом.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 смотрите на класс, когда завершаете объяснение или переходите к схеме. Так вы подтверждаете понимание, а слушатели успевают следить за экраном и вашим голосом.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на уроке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слайдов вслух, слишком мелкий шрифт и длинные предложения перегружают восприятие. Когда текст крупный и смысл короткий, ученикам легче понять и быстрее включиться в обсуждение.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терминов без пояснений приводит к тому, что сообщение становится «набором слов». Выход — сопровождать термин простым объяснением и сразу связывать его с примером из практической части.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картинки и перегруженные диаграммы тоже мешают: они отвлекают и скрывают главное. Лучше оставлять один акцентный элемент и подписывать, что именно на нём важно.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от ошибок — репетиция, проверка слайдов и заранее продуманные замены. Сокращайте лишнюю информацию: в информатике ясность важнее количества фактов.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хорошей защиты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сообщение не перегружает деталями: оно быстро объясняет суть и подчёркивает пользу. Поэтому аудитория лучше понимает тему и может применить её в учебных заданиях и повседневных ситуациях.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удачного выступления слушатели запоминают не только тему, но и одну главную мысль, а также один-два удачных примера. В информатике это особенно заметно, когда пример связан с цифровыми привычками.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выводы закрепляются надолго: как безопаснее работать в сети, как хранить данные и что делать при проблемах. Даже простой алгоритм действий воспринимается легче, чем отдельные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формула успешного выступления по информатике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выступление объединяет точные факты, понятную структуру, аккуратные слайды и уверенную устную подачу. Для 8 класса особенно важны одна ключевая мысль, короткие примеры, паузы и проверка файлов.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2026-05-12T13:36:59Z</dcterms:created>
  <dcterms:modified xsi:type="dcterms:W3CDTF">2026-05-12T13:36:59Z</dcterms:modified>
</cp:coreProperties>
</file>