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речь: земля и воздух как образы живого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слово героя между землёй и небом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прямой речи в 11 классе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старших классах прямая речь изучается не только как пунктуация, но и как способ услышать героя, увидеть его характер и понять авторскую позицию в художественном тексте.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прямой речи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передаёт чужие слова без изменений: сохраняются лексика, порядок слов и интонация, поэтому высказывание звучит как подлинная реплика говорящего.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обычно сопровождается словами автора, которые называют говорящего, указывают на его действие, паузу или состояние и помогают правильно оформить цитирование в тексте.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прямая речь делает персонажа узнаваемым: по ней видны его речь, эмоции, социальная среда и особенности индивидуальной манеры говорить.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схемы оформления прямой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показывают, как меняются знаки препинания в зависимости от положения слов автора.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860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68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12731" y="1155650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 прямой речи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автора стоят перед прямой речью, между ними ставится двоеточие: оно вводит чужое высказывание и помогает сразу отделить его от авторского сообщения.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по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цитаты ставится тот знак, который нужен по смыслу: вопросительный, восклицательный, точка или многоточие, но не случайный вариант.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авторские слова разрывают прямую речь, они выделяются тире с обеих сторон: так сохраняются границы реплики и её интонационная цельность.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перед словами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прямая речь предшествует словам автора, сохраняется знак конца высказывания, а затем ставятся тире и авторская ремарка, без произвольной замены знака.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25937"/>
            <a:ext cx="3887700" cy="16865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моделей оформления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модели различаются положением слов автора и набором знаков препинания.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моделях решающим остаётся место слов автора: именно оно определяет схему и выбор знаков.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оформления прямой речи в школьной пунктуации.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Пашня как память о труде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о земле не как о фоне, а как о деле рук и памяти рода. В его реплике слышится уважение к пашне, хлебу и тяжёлому, но нужному труду, который связывает человека с домом и историей семьи.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дорога к родному месту
</a:t>
            </a:r>
            <a:pPr algn="ctr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 вспоминает сад, деревню или полевую дорогу, земля превращается в знак возвращения. Такие слова передают не только видимый пейзаж, но и чувство принадлежности к месту, где человек вырос и научился понимать себя.
</a:t>
            </a:r>
            <a:endParaRPr lang="en-US" sz="1185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Корни, которые удерживают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прямой речи мотив земли часто звучит как разговор о корнях, устойчивости и долге. Эти реплики особенно выразительны, когда герой защищает родную сторону или говорит о ней с тихой благодарностью и внутренней собранностью.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земли в прямой речи персонажей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связаны с образом земли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земли чаще звучит в репликах о доме, памяти и возвращении к истокам.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спокойствие и ностальгия: земля воспринимается как опора, к которой герой мысленно возвращается.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над репликами о земле в школьном литературном анализе.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воздуха в прямой речи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 репликах связан с ветром, небом, высотой и движением; такие слова сразу задают ощущение простора, перемены и внутреннего подъёма.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персонаж говорит о свежем воздухе, дыхании или полёте, в его речи часто слышится ожидание свободы, выхода за пределы привычного и стремление к новому.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духоте, порыве или резком ветре, напротив, усиливают тревогу: воздух становится знаком нестабильности, напряжения и неопределённости происходящего.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этот образ помогает показать не только пейзаж, но и состояние героя — лёгкость, воодушевление, растерянность или желание перемен.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в диалоге персонажей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строится из последовательных реплик двух или нескольких героев, поэтому он особенно часто встречается в прозе и драме, где действие раскрывается через живой обмен словами.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реплика начинается с тире и с новой строки; такое оформление делает разговор наглядным и позволяет быстро увидеть смену говорящих и их реакций.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слова в диалоге уточняют интонацию, жест или паузу, а значит, помогают точнее понять конфликт, отношения между персонажами и эмоциональный ритм сцены.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852" y="1151850"/>
            <a:ext cx="5011495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оформлении прямой речи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ошибки связаны с границами прямой речи, выбором знаков препинания и согласованием пунктуации с интонацией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оформления зависит от позиции слов автора и от смысла реплики, поэтому важнее сначала определить структуру фразы, а затем ставить знаки.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пунктуации при прямой речи; школьный курс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оформления прямой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школьным правилам оформления прямой речи.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644" y="3042842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3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15744" y="3032075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косвенная речь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слова говорящего дословно, поэтому сохраняет его лексику, интонацию, эмоциональный тон и индивидуальные особенности речи без смысловых потерь.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персонажа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прямая речь точнее раскрывает социальную принадлежность, уровень образования, привычки и внутреннее состояние героя через сам способ говорить.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только содержание высказывания; при этом обычно меняются местоимения, формы глаголов и порядок слов, а выразительность становится менее личной.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Образная 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сценах о земле и воздухе прямая речь особенно сильна, потому что помогает услышать связь героя с домом, дорогой, свободой и переменами.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прямая речь встречается чаще всего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частоту, но и функциональную нагрузку прямой речи: в одних жанрах она строит действие, в других — фиксирует позицию говорящего.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роль прямой речи у пьесы и прозы; в учебных и публицистических текстах она чаще служит точной передаче или анализу.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визуализация жанровых особенностей прямой речи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такие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фрагменты встречаются там, где герой говорит о доме, поле, дороге, небе или ветре. Такие реплики особенно заметны в текстах о труде, взрослении и выборе пути.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примеры образов земли и воздуха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использовать изображение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лучше строить на горизонте, открытом пространстве и человеческой фигуре. Так контраст между землёй и воздухом становится видимым и помогает точнее прочитать настроение сцены.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322925"/>
            <a:ext cx="3887700" cy="2292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схем прямой речи на материале темы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одна и та же тема может быть оформлена разными пунктуационными моделями без потери смысла и интонации.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моделях сохраняются живая интонация и точная пунктуация; различие определяется только расположением слов автора и реплики.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прямой речи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Интонационная динамика прямой речи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помогает увидеть, как реплика движется от спокойного вступления к смысловому пику, а затем к паузе, завершению или эмоциональному затуханию.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интонационный подъём, тем вероятнее вопросительный, восклицательный знак или многоточие; ровное движение чаще завершается точкой.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интонационного анализа прямой речи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3594" y="1180190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68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66417"/>
            <a:ext cx="309900" cy="2754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 для 11 класса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оформление прямой речи делает письменную работу точной и понятной, помогает избежать пунктуационных ошибок и показывает уверенное владение нормой.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собственных реплик тренирует чувство интонации, учит различать речь автора и персонажа и развивает внимательность к языковой форме.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вводить цитату без искажения формы и смысла особенно важно на экзамене, где ценится точность передачи чужого высказывания.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эпизода прямая речь помогает увидеть конфликт, отношения героев и авторскую позицию, а также точнее объяснить смысл сцены.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правила темы в одном блоке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передаёт слова говорящего точно и сохраняет его интонацию, поэтому любое изменение формы должно быть оправдано задачей текста и правилами оформления.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 помогают установить говорящего и выбрать нужный знак препинания; именно их положение определяет, будет ли использовано двоеточие, тире или иной знак.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земли и воздуха усиливают смысл реплики: земля связывает её с устойчивостью и памятью, а воздух — с движением, свободой и переменой.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точность формы и выразительность смысла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объединяет пунктуацию и литературный анализ: она сохраняет живое слово героя и одновременно раскрывает его характер, а образы земли и воздуха делают смысл реплики особенно рельефным.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2026-05-20T01:55:45Z</dcterms:created>
  <dcterms:modified xsi:type="dcterms:W3CDTF">2026-05-20T01:55:45Z</dcterms:modified>
</cp:coreProperties>
</file>