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Арсеньева»: роман памяти, взросления и утраченной России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памяти, взрослении и мире, который исчезает навсегда.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Бунин: роман в эмиграции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писал «Жизнь Арсеньева» уже вне России, превращая личную память в художественное осмысление ушедшей дореволюционной эпохи. В эмиграции роман стал итогом его размышлений о родине, биографии и непреодолимой силе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романа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Алексея Арсеньева легко узнаются черты самого Бунина: детские впечатления, усадебная среда, семейный уклад и первые душевные потрясения.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роман не сводится к биографии. Реальные факты переработаны памятью взрослого человека, художественным отбором и лирическим переживанием прожитого.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частная история героя становится шире личной судьбы: она передает опыт поколения, жившего на рубеже исторических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Арсеньев как герой взросления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наблюдения к осмыслению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Алексей воспринимает мир как впечатлительный мальчик, для которого особенно важны детали, интонации и состояния людей. Постепенно он начинает понимать цену утрат и необратимость времени.
</a:t>
            </a:r>
            <a:endParaRPr lang="en-US" sz="117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часть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взросление связано не только с событиями, но и с внутренней работой памяти. Герой учится называть чувства, сопоставлять прошлое с настоящим и видеть в собственной жизни признаки эпохи.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26257"/>
            <a:ext cx="353400" cy="31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детства: дом, семья, усадебный уклад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Арсеньевых показан как пространство устойчивых правил, привычных ролей и семейных ритуалов. Именно здесь ребенок впервые учится различать тепло близости и скрытую хрупкость повседневной жизни.
</a:t>
            </a:r>
            <a:endParaRPr lang="en-US" sz="1204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среда формирования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Отец, мать, бабушка, няни и слуги создают сложную атмосферу дворянского быта. Через их характеры раскрываются разные формы заботы, строгости, тревоги и нравственной памяти.
</a:t>
            </a:r>
            <a:endParaRPr lang="en-US" sz="1202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как образ мира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Комнаты, сад, хозяйственные подробности и сезонные привычки образуют целостный уклад. Этот мир выглядит прочным, но уже содержит признаки будущего распада и исторического исчезновения.
</a:t>
            </a:r>
            <a:endParaRPr lang="en-US" sz="114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без полной безмятежности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самые светлые годы герой чувствует одиночество, неустойчивость и раннюю уязвимость. Поэтому детство в романе — не идиллия, а сложный опыт пробуждающегося сознания.
</a:t>
            </a:r>
            <a:endParaRPr lang="en-US" sz="111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 тексту романа И. А. Бунина «Жизнь Арсеньева»
</a:t>
            </a:r>
            <a:endParaRPr lang="en-US" sz="702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романа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роман держится не на событии, а на переживании и воспоминании.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объединяет все мотивы и придает им смысл; остальные темы раскрывают, что именно утрачивает герой.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способ видеть и чувствовать мир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Бунина никогда не является простым фоном. Он точно передает настроение героя и показывает, как он воспринимает окружающий мир через цвет, свет, воздух и движение.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выразительны образы снега, степи, сада и сезонных перемен. В них сочетаются конкретность наблюдения и лирическое чувство, делающее каждую деталь значимой.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картины постоянно напоминают о быстротечности жизни. Красота мгновения в романе всегда связана с ощущением, что оно уже уходит и не повторится.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возникает характерная для Бунина связь между внешним миром и внутренним состоянием человека. Природа становится формой переживания времени, памяти и счастья.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движение памяти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переходов в романе построена не по хронологии, а по ассоциациям воспоминания.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первой любви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линия связана с Ликой и становится для героя первым опытом чувства, которое невозможно свести к обычному увлечению. Это событие открывает ему сложность душевной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Бунина показана через радость, смущение, надежду и боль. Она не приводит к счастливому продолжению, но оставляет в памяти след, который становится частью личности.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любви герой особенно ясно чувствует хрупкость человеческого счастья. Поэтому это переживание в романе связано не только с эмоцией, но и с духовным взрослением.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Нобелевский комитет; биография И. А. Бунина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напоминает, что размышление о конечности жизни в романе стало частью зрелого художественного итога Бунина.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Бунин получил Нобелевскую премию по литературе, окончательно закрепив значение романа в его творчестве.
</a:t>
            </a:r>
            <a:endParaRPr lang="en-US" sz="2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персонажи и их роль в романе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раскрывают семейный мир, через который формируются характер и взгляд Алексея Арсеньева на жизнь.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показывает, как личность героя складывается из семейных связей, нравственных ориентиров и первых эмоциональных потрясений.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романа И. А. Бунина «Жизнь Арсеньева»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 Бунина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пишет предельно точно: каждое наблюдение ощутимо, а предметные детали — свет, звук, запах, цвет — не просто описывают мир, но сразу создают настроение и внутренний ритм сцены.
</a:t>
            </a:r>
            <a:endParaRPr lang="en-US" sz="1147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 Бунина музыкальна и выверена: короткие образные штрихи сочетаются с ритмичными периодами, поэтому проза звучит одновременно просто и поэтически, сохраняя психологическую глубину.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Бунина «Жизнь Арсеньева»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произведения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переживаний связаны с моментами внутреннего открытия, когда герой особенно остро чувствует красоту жизни и ее неповторимость.
</a:t>
            </a:r>
            <a:endParaRPr lang="en-US" sz="1139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кривая показывает чередование света и боли: радость усиливает ценность утрат, а печаль ведет к философскому выводу о конечности жизни.
</a:t>
            </a:r>
            <a:endParaRPr lang="en-US" sz="11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 взгляд из эмиграции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разрушает старый дворянский уклад, который позднее станет для Бунина миром памяти, а не живой реальностью.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1927–1933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эмиграции Бунин создает роман, осмысляя собственную биографию и судьбу дореволюционной России через призму утраты и расстояния.
</a:t>
            </a:r>
            <a:endParaRPr lang="en-US" sz="1191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в Париже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выходит в эмигрантской среде, закрепляя за произведением статус художественного итога размышлений о России, времени и памяти.
</a:t>
            </a:r>
            <a:endParaRPr lang="en-US" sz="108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 как главные проблемы романа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Бунина не просто хранит прошлое, а заново собирает его из разрозненных впечатлений, делая прожитую жизнь эмоционально живой и ощутимой.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романе переживается субъективно: важнее сила чувства, чем точная последовательность событий, поэтому воспоминание подчиняется логике внутреннего опыта.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предстает не как архив фактов, а как личная реальность, которая возвращается через образы, запахи, звуки и внезапные состояния души.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текст романа И. А. Бунина «Жизнь Арсеньева»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повторяющиеся образы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соединяют отдельные эпизоды романа и создают его внутреннее единство.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работают как сквозные смысловые узлы: они связывают воспоминания, подчеркивают тему утраты и удерживают целостность повествования.
</a:t>
            </a:r>
            <a:endParaRPr lang="en-US" sz="11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А. Бунина «Жизнь Арсеньева»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особенности «Жизни Арсеньева»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Жанровая форма романа не сводится к одному определению: Бунин сознательно соединяет личное воспоминание, лирическое переживание и размышление о смысле жизни.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выражены автобиографичность и лиризм; именно они определяют структуру произведения и делают сюжет внутренним, а не событийным.
</a:t>
            </a:r>
            <a:endParaRPr lang="en-US" sz="110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входит в число главных произведений Бунина и считается одним из самых значительных текстов русской эмигрантской прозы.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показал, как автобиографический материал может стать высокой литературой: личная память здесь превращается в художественное исследование времени и личности.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романа в русской литературе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особенно полно раскрыл возможности прозы для передачи природы, внутренней речи героя и тончайших душевных состояний.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важно и как литературное свидетельство о дореволюционной России, увиденной не через политический спор, а через опыт утраты и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68" y="2321656"/>
            <a:ext cx="513600" cy="513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668" y="3192746"/>
            <a:ext cx="513600" cy="45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35296"/>
            <a:ext cx="513600" cy="45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важен для старшеклассника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себя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увидеть, как характер формируется из впечатлений детства, семейных отношений и первых самостоятельных выборов, а не возникает мгновенно.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чувств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первой любви и утрат показывает, что сильные эмоции становятся частью внутреннего взросления и учат глубже понимать других людей.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заставляет задуматься о ценности дома, родных и личных воспоминаний, которые формируют связь человека с прошлым и с самим собой.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требует вдумчивого чтения: он учит замечать подтекст, символы и связь между деталями, чувствами и философскими выводами автора.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памяти, человеке и исчезающем мире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«Жизнь Арсеньева» показывает, как память превращает личную судьбу в художественный и духовный опыт. Через историю героя Бунин говорит о ценности прожитого мгновения и невозвратимости эпохи.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2026-05-20T03:28:37Z</dcterms:created>
  <dcterms:modified xsi:type="dcterms:W3CDTF">2026-05-20T03:28:37Z</dcterms:modified>
</cp:coreProperties>
</file>