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19. Число 1 и цифра 1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первым числом и учимся писать его без ошибок.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вокруг нас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число 1 встречается чаще, чем кажется: один карандаш в пенале, одна тетрадь на парте, один дневник у ученика. Оно помогает сразу понять, что предмет один, а не несколько.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это уже количество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мяч на 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лежит только один мяч — и этого уже достаточно, чтобы назвать количество. Добавим второй мяч, и ответ сразу изменится. Так дети учатся замечать, что число зависит от количества предметов.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груша, один щенок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изображены одна груша или один щенок, мы говорим: это число 1. Один предмет легко выделить взглядом, поэтому его удобно считать первым. Простая картинка помогает быстро узнать нужное число.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число 1 помогает начать счёт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находит один объект и понимает, что перед ним не группа, а единичный предмет.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этот предмет называют словом «один». Так появляется начало счёта и первый шаг в ряду чисел.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ряда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 счёт идёт дальше: 2, 3 и следующие числа. Без первого шага начать пересчёт невозможно.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первый знак для записи количества одного предмета. Он нужен, чтобы быстро и точно читать самые простые числа.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число один и помогает записывать его в тетради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часах и страницах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1 часто появляется на циферблате часов и в номере страницы. В этих местах она помогает быстро найти нужное значение и не потеряться в счёте.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увидеть цифру 1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номерах и на линейке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можно заметить в номере дома и на линейке. Где бы она ни стояла, цифра 1 всегда означает один предмет, одну отметку или одно место.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490" y="2416036"/>
            <a:ext cx="1341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0734" y="2428536"/>
            <a:ext cx="273600" cy="243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1394672" y="246750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перед глазами только один мяч, один кубик или один карандаш, его легко назвать и сосчитать. Это и есть число 1 — самое первое и понятное количество.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838666" y="246750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несколько, нужно смотреть внимательнее и пересчитывать их по порядку. Сравнение с одним предметом помогает не ошибиться и увидеть, где ответ уже не равен 1.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число 1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 один предмет, затем называем его количество и записываем цифрой 1.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в школьной жизни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может быть один учитель у класса, и это сразу понятно каждому ученику. Число 1 помогает назвать такую ситуацию точно и без лишних слов.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может быть только один правильный ответ. Тогда число 1 подсказывает, что решение должно быть аккуратным, точным и без путаницы.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может быть один верный знак. Число 1 показывает, что правильный выбор только один, а остальные варианты не подходят.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бывает один победитель. Это удобно для сравнения результатов: один означает, что первое место занял только один человек.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цифру 1 по клеткам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Цифру 1 удобно писать сверху вниз одной ровной линией. Внизу делают маленькую опору, чтобы знак стоял устойчиво и выглядел аккуратно на строке.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помогают держать нужную высоту и не «убегать» в сторону. Если писать медленно и ровно, цифра 1 получается понятной, красивой и готовой к проверке.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бывают при знакомстве с цифрой 1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цифру 1 принимают за простую палочку или маленькую букву. Чтобы не ошибиться, нужно смотреть на её форму целиком: у цифры есть верхняя часть и аккуратная нижняя опора.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появляется при счёте: один предмет могут не заметить или, наоборот, посчитать дважды. Тогда ответ получается неверным, хотя на рисунке всего один объект.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в математике даже один предмет имеет точное значение. Если предмет действительно один, то и назвать, и записать его нужно словом «один» и цифрой 1.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обозначает одно количество и показывает первый шаг в числовом ряду, поэтому после него сразу идут 2, 3 и следующие числа.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математики начальной школы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самое маленькое натуральное число, с которого начинается счёт.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в сказках и заданиях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дорожка к домику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идёт одна узкая дорожка, и по ней к домику шагает только один герой. Ребёнок сразу видит число 1 и легко связывает его с картинкой. Такой сюжет помогает не отвлекаться на лишние детали и уверенно выполнять задание.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фонарик в вечернем лесу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тёмном лесу светит один фонарик, и он сразу привлекает внимание. Рядом можно нарисовать несколько кустов, но главный предмет остаётся один. Это удобный пример для поиска числа 1 и для первого пересчёта по рисунку.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умения, которые даёт число 1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учит называть количество точно и коротко: если предмет один, нужно сказать «один». Это помогает ребёнку уверенно отвечать на простые вопросы и не путаться в ответе.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его помощью легко показывать один предмет пальцем, фишкой или кубиком. Такой наглядный счёт делает понятным, что число связано не только со словом, но и с реальным объектом.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знакомстве с цифрой 1 дети учатся аккуратно писать знак в тетради. Линия должна быть ровной, а запись — понятной, чтобы её сразу можно было прочитать.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становится первым шагом к более сложному счёту. Когда ребёнок уверенно узнаёт один предмет и записывает его цифрой, ему легче переходить к следующим числам.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 с числом 1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проверить, действительно ли на рисунке или среди предметов только один объект.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4358" y="1986438"/>
            <a:ext cx="2445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1563" y="1986438"/>
            <a:ext cx="1956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6298" y="2022558"/>
            <a:ext cx="398700" cy="318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и число 0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— нет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0 показывает, что предметов совсем нет. Это полезно для первых заданий, когда нужно отличить пустое место от одного реального объекта и не перепутать ответ.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— есть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означает, что предмет только один. Оно помогает увидеть разницу между «ничего нет» и «есть один», а значит, выбрать правильный ответ в задаче.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ответы — разный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0 и 1 учит сравнивать результаты очень внимательно. Даже небольшое различие меняет смысл ответа, поэтому в математике важно смотреть на количество точно.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с числом 1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искать один предмет среди многих: один мяч, один карандаш или один флажок. Ещё интереснее раскрашивать только один объект и сразу проверять, не появился ли лишний герой.
</a:t>
            </a:r>
            <a:endParaRPr lang="en-US" sz="951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задания на узнавание цифры 1 среди других цифр, а также упражнения с одним поднятым пальцем или одной картинкой в ряду. Игра помогает запомнить материал без скуки и с улыбкой.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число 1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учит замечать количество очень внимательно. Ребёнок понимает, что даже один предмет нужно увидеть, назвать и не потерять при счёте.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сравнивать предметы: один или много, один или два. Такое сравнение делает первые задания понятными и тренирует аккуратность в ответе.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готовит к изучению следующих чисел. Когда ребёнок уверенно пишет цифру 1 и считает один предмет, ему проще двигаться дальше по числовому ряду.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числа 1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 обозначает один предмет, одного человека или один шаг. Если предмет только один, именно это число называют правильным ответом.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Записывают его цифрой 1, а читают словом «один». Чтобы знак запомнился быстрее, его удобно рассматривать на картинках и писать по клеткам.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числовом ряду 1 стоит первым и помогает начать счёт. Это самый удобный ориентир для первых математических упражнений, потому что всё начинается с одного.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число 1 и цифра 1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узнали, что число 1 означает один предмет, а цифра 1 помогает его записать. Это первый шаг в счёте, и впереди уже ждёт число 2.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2026-05-20T13:29:23Z</dcterms:created>
  <dcterms:modified xsi:type="dcterms:W3CDTF">2026-05-20T13:29:23Z</dcterms:modified>
</cp:coreProperties>
</file>