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его безопасность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каждый день: дома, в школе, на улице и в интернете.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может появиться где угодно: дома, на дороге, в школе или в сети. Поэтому важно не торопиться, замечать риск, звать взрослого и действовать по простым правилам.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правила безопасности нужны каждый день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безопасности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заметить риск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помогает увидеть опасность раньше, чем она станет проблемой. Если что-то кажется странным, лучше остановиться и посмотреть вокруг, а не действовать по привычке или наспех.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незнакомое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предметы, провода, таблетки и подозрительные вещи трогать нельзя. Даже маленькая находка может оказаться опасной, поэтому правильнее сразу отойти и позвать взрослого.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идти 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уходить без разрешения, подходить к незнакомцам или играть там, где это запрещено. Рядом со взрослым ребёнок чувствует себя спокойнее и может быстрее получить помощь.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рисковать ради любопытства
</a:t>
            </a:r>
            <a:pPr algn="l" indent="0" marL="0">
              <a:lnSpc>
                <a:spcPct val="115000"/>
              </a:lnSpc>
              <a:buNone/>
            </a:pPr>
            <a:r>
              <a:rPr lang="en-US" sz="3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Проезжая часть, электроприборы и острые предметы не подходят для игр. Любопытство лучше заменить осторожностью: сначала подумать, потом делать, а если есть сомнение — остановиться.
</a:t>
            </a:r>
            <a:endParaRPr lang="en-US" sz="1039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Сообщать о проблеме
</a:t>
            </a:r>
            <a:pPr algn="l" indent="0" marL="0">
              <a:lnSpc>
                <a:spcPct val="115000"/>
              </a:lnSpc>
              <a:buNone/>
            </a:pPr>
            <a:r>
              <a:rPr lang="en-US" sz="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пугает или кажется непонятной, нужно сразу сказать об этом взрослому. Самому решать опасную задачу не стоит: помощь рядом, и это самый надёжный вариант.
</a:t>
            </a:r>
            <a:endParaRPr lang="en-US" sz="11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ванная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и в ванной особенно много опасностей: горячая вода, скользкий пол, бытовая химия и острые предметы. Здесь важно не спешить и пользоваться вещами только с разрешения взрослых.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провода и приборы нельзя трогать мокрыми руками или проверять на прочность. Если что-то искрит, гудит или пахнет гарью, нужно сразу отойти и позвать взрослого.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Лекарства, спички, зажигалки, ножи и чистящие средства должны храниться там, где ребёнок не сможет до них добраться. Дома порядок помогает избежать лишних неприятностей.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балконы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окон и на балконе нельзя играть, садиться на подоконник или тянуться наружу. Даже короткая невнимательность может привести к падению, поэтому здесь особенно важен контроль взрослых.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появился дым или пламя, помощь вызывают немедленно. Звонок по этому номеру спасает время, а значит, и людей.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номер, по которому нужно сразу звонить при пожаре.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Экстренный номер службы спасения в России и странах ЕС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пожаре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действий при дыме или огне дома и в общественном 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бытовая техника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сухие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электроприборам нельзя прикасаться мокрыми руками. Вода проводит ток, поэтому такая привычка может быть опасной даже тогда, когда техника кажется совершенно обычной.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Розетка — не игрушка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вставлять в розетки карандаши, булавки или другие предметы. Это может привести к удару током, а значит, к серьёзной травме и испугу.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не тянут за провод и не используют, если шнур повреждён. Нужно аккуратно выключать технику и сразу сообщать взрослым о поломке или необычном запахе.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Зарядки и искры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Зарядные устройства и переходники тоже требуют осторожности. Если появилась искра, треск или запах гари, лучше отойти подальше и позвать взрослого без лишних попыток проверить самому.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кухне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подальше от плиты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плитой нельзя бегать, играть и толкаться. Горячая поверхность и пар могут обжечь, поэтому на кухне лучше двигаться спокойно и внимательно смотреть, куда идёшь.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Горячую посуду не трогать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Кастрюли, чайники и сковородки могут долго оставаться горячими. Брать их можно только взрослым, а детям важно не тянуться к ручкам и не подходить слишком близко.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 и острые края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тёрки и острые углы мебели требуют особой осторожности. Если нужно что-то подать или убрать, лучше дождаться взрослого, чем рисковать порезом.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рабочем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лежит на своих местах, на кухне легче избежать падений и ожогов. Свободный проход, убранные ручки кастрюль и спокойные движения делают приготовление еды безопаснее.
</a:t>
            </a:r>
            <a:endParaRPr lang="en-US" sz="10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требует осторожности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Купаться, кататься на лодке и играть у воды можно только рядом со взрослыми. Они быстрее заметят опасность и помогут, если что-то пойдёт не так.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 для купания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Заходить в воду можно лишь там, где это разрешено и где известно дно. Незнакомые берега, ямы и сильное течение могут быть опасны даже для уверенного пловца.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нельзя толкаться, бегать по мокрым камням или нырять там, где глубина неизвестна. Даже небольшая шалость рядом с водой иногда заканчивается серьёзной бедой.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страшен тонкий лёд: он может треснуть внезапно и быстро. На замёрзший водоём выходить нельзя, даже если поверхность кажется крепкой и ровной.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пешеходный переход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налево, потом направо и ещё раз проверяют дорогу. Если транспорт близко или водитель не остановился, переход лучше отложить.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по сторонам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нужно остановиться, не спешить и не выходить на проезжую часть сразу. Секунда внимания помогает заметить машину, велосипед или самокат вовремя.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 у края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Пересекать дорогу нужно по пешеходному переходу и на зелёный сигнал светофора. Идти следует шагом, не бежать и не отвлекаться на телефон или разговоры.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только правильно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полезны светлая одежда и светоотражатели. На улице ребёнку лучше держаться рядом со взрослыми, чтобы путь был спокойнее и безопаснее.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заметным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 через дорогу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у пешеходного перехода, чтобы перейти улицу спокойно и без спешки.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— секрет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называй незнакомым людям адрес, номер телефона, пароль, название школы и другие личные данные. Такие сведения помогают чужому человеку узнать о тебе слишком много.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подарков и поездок
</a:t>
            </a:r>
            <a:pPr algn="l" indent="0" marL="0">
              <a:lnSpc>
                <a:spcPct val="115000"/>
              </a:lnSpc>
              <a:buNone/>
            </a:pPr>
            <a:r>
              <a:rPr lang="en-US" sz="6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бери у незнакомца сладости, игрушки или обещанные сюрпризы. Нельзя садиться в чужую машину и уходить куда-то без разрешения взрослых, даже если тебя очень зовут.
</a:t>
            </a:r>
            <a:endParaRPr lang="en-US" sz="1361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страшно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пугает, просит хранить тайну или настойчиво зовёт с собой, сразу отойди и скажи взрослому, которому доверяешь. Это не ябедничество, а забота о себе.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важны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6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право на личное пространство и спокойствие. Если что-то кажется странным или неприятным, лучше сразу попросить помощи, чем пытаться разобраться одному.
</a:t>
            </a:r>
            <a:endParaRPr lang="en-US" sz="129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 и личные границы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появилось яркое окно: обещали бонус, редкий приз и почти бесплатное чудо. Ребёнок не спешит нажимать кнопку, а зовёт взрослого. Вместе они закрывают подозрительное сообщение и проверяют, что это была ловушка, а не настоящая награда.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подарок в игре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чате кто-то просит отправить фотографию, адрес и номер телефона, будто это нужно для конкурса. На самом деле такие данные нельзя пересылать незнакомым людям. Рядом сидит взрослый, и ребёнок спокойно удаляет сообщение, не вступая в опасный разговор.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от «друга»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планшета есть свой секретный ключ — пароль. Его не показывают одноклассникам, случайным знакомым и тем более незнакомым людям в сети. Если пароль узнали другие, нужно сразу изменить его и рассказать взрослому, чтобы защитить аккаунт.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остаётся тайной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умный помощник и хитрый обманщик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травме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Ссадину нужно аккуратно промыть чистой водой и сразу сказать об этом взрослому. Чем раньше о травме узнают, тем быстрее можно помочь и не допустить неприятных последствий.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Промыть и сообщить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 упал, поцарапался или ударился, сначала остановись и посмотри, что именно болит. Не играй дальше и не скрывай травму: даже маленькая ссадина требует внимания взрослого.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осмотреться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сильной боли, ожоге, кровотечении или ударе головой нужна медицинская помощь. Такие случаи нельзя лечить самостоятельно, потому что они могут оказаться серьёзнее, чем выглядят.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врача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думает: «Пустяк, само пройдёт». Но ушиб или царапина могут стать проблемой, если промолчать. Лучше один раз попросить помощи, чем потом лечиться дольше.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терпеть молча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Останься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 потерялся в магазине, парке или на празднике, не уходи далеко и не ищи выход сам. Останься там, где тебя легче заметить, и спокойно жди помощи.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безопасного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Обратись к полицейскому, охраннику, продавцу или другому взрослому в форме. Не соглашайся идти с незнакомыми людьми, даже если они говорят, что помогут быстрее.
</a:t>
            </a:r>
            <a:endParaRPr lang="en-US" sz="1383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кто ты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запомнить своё имя, фамилию, телефон родителей и номер 112. Тогда в нужный момент ты сможешь быстро объяснить, кто ты и кому звонить.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паникуй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Испугаться — нормально, но важно не бегать в разные стороны. Спокойный ребёнок заметнее, а значит, его легче найти. Глубокий вдох и помощь рядом — хорошие союзники.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потерялся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школе и на перемене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бега и толкотни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не стоит устраивать гонки по коридору и толкаться у дверей. Один лишний шаг в спешке — и привет, ушиб или падение, а уроки потом уже не такие весёлые.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у окон и лестниц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садиться на подоконник, висеть на перилах или играть рядом с лестницей. Такие места требуют спокойствия, потому что один неловкий жест может привести к травме.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— не для бросков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Бросать ручки, тетради и другие вещи в классе или коридоре опасно. Они могут попасть в человека, напугать одноклассника или стать причиной ссоры и неприятностей.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защищают всех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ведут себя спокойно и внимательно, в школе безопаснее и учиться, и работать учителям. Правила нужны не для строгости, а чтобы день проходил без синяков и слёз.
</a:t>
            </a:r>
            <a:endParaRPr lang="en-US" sz="10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лучше зарослей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идёт по узкой тропинке рядом со взрослыми и не сворачивает в высокую траву. Так безопаснее: в зарослях могут скрываться клещи, ямы и незнакомые растения, которые лучше не трогать.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грибы не на вкус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полянке всё выглядит аппетитно, но незнакомые ягоды и грибы трогать нельзя. Даже красивый гриб может быть опасным, поэтому на прогулке лучше любоваться природой глазами, а не проверять её на съедобность.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любит сюрпризы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гроза и ветер умеют менять планы быстрее, чем уроки заканчиваются. В лес или парк стоит идти с водой, головным убором и закрытой одеждой, а ещё обязательно рядом со взрослыми.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солнце и погода: правила для прогулки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опасной ситуации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действий, который помогает не растеряться и быстро получить помощь.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82098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35661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442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53304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можно доверять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знает, как действовать, если ребёнок потерялся, ушибся или не может найти выход из сложной ситуации. В школе важно не молчать, а сразу сообщать о проблеме.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в школе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Обращаться к взрослым не стыдно и не страшно. Это умный шаг, который помогает быстрее решить проблему и чувствовать себя спокойнее дома, в школе и на улице.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помощь — смело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при травме, а спасатели приходят в опасных ситуациях, где нужна срочная помощь. Их работа — защищать людей, поэтому просить их о помощи правильно.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 спасатели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страшно или непонятно, первым делом обращайся к маме, папе или другому близкому взрослому. Они помогут разобраться, объяснят и не будут смеяться над твоим вопросом.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дома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нет родных, можно подойти к охраннику или полицейскому в форме. Эти взрослые отвечают за порядок и могут быстро связаться с нужными людьми.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Охранник и полицейский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это не скучные запреты, а полезные привычки на каждый день. Замечай опасность, не спеши, зови взрослых и помни номер 112 — и мир станет гораздо спокойнее.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привычек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2026-05-26T01:24:12Z</dcterms:created>
  <dcterms:modified xsi:type="dcterms:W3CDTF">2026-05-26T01:24:12Z</dcterms:modified>
</cp:coreProperties>
</file>