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колонизаторы делят мир: основные темы и задачи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разделили мир, влияя на культуры и экономику всего Земного шара.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колониальной экспансии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началась в XV–XVI веках с португальских и испанских открытий. Позже к ней присоединились Франция, Великобритания и Нидерланды. Главные мотивы — торговля, геополитика и миссионерская деятельность.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мотивы колонизации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интересы стимулировали поиск новых ресурсов и рынков сбыта, обещая значительное обогащение для европейских стран.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усиления власти и влияния заставляла державы стремиться к расширению своих владений по всему миру.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распространение христианства служило оправданием колониальной экспансии и влияния на местное население.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в судостроении и навигации открыл новые морские пути, способствуя успешным экспедициям, как у Васко да Гамы.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колонизаторы и их территории (XVII–XX века)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крупнейших западных колонизаторов и ключевые регионы, контролируемые ими за пределами Европы.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преимущественно находились за пределами Европы, что подчёркивает глобальный масштаб колонизации.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Всеобщей истории,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разделение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Берлинской конференции 1884–1885 годов европейские державы установили границы без учёта этнических и культурных особенностей африканских народов. Это вызвало длительные конфликты и нестабильность.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колоний с разнородным населением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Зачастую границы объединяли разные народы и племена в одних колониях, что способствовало межэтническим трениям и борьбе за власть внутри новых административных единиц.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Африки после раздела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резкое увеличение контроля Европы над африканским континентом после конференции, подчёркивая быстрый рост колониальных владений и усиление иностранного влияния.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конференция и её последствия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эксплуатация колоний и ресурсов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экономики ориентировались на добычу и вывоз ценных ресурсов — золота, серебра, специй, хлопка и каучука.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монокультурного хозяйства, например, развитие плантаций каучука или сахарного тростника, ограничило разнообразие производства и увеличило зависимость.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Искажение традиционных способов жизни и трудовой деятельности коренного населения приводило к экономической зависимости от метрополий и утрате самостоятельности.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колониальным империям,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территорий западных колонизаторов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как Великобритания увеличила свои владения более чем в десять раз за два столетия.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экспансия демонстрирует доминирование Великобритании и усиление европейского контроля над Африкой и Азией.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поселенцы и формирование новых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переселение европейцев привело к появлению городов как Сидней и Кейптаун, ставших центрами новых культурных и экономических образований.
</a:t>
            </a:r>
            <a:endParaRPr lang="en-US" sz="103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Вытеснение и ассимиляция коренных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сопровождалась утратой традиционных территорий и культуры коренных жителей из-за давления мигрантов и политики колониальных властей.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смешанных сообществ и новых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колониях формировались смешанные семьи и языки, что приводило к появлению уникальных культурных гибридов, отражающих влияние разных народов.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демографические изменения в колониях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работорговли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Африки в Америку было увезено 12–15 миллионов рабов, большинство из которых использовались на тяжелых плантациях для производства сахарного тростника и хлопка.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основа плантаций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Рабский труд был ключевым ресурсом на плантациях, обеспечивая колониям существенную прибыль за счёт эксплуатации человеческого труда.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социальные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повлияло на этнический состав Америки, вызвало социальные проблемы и сформировало прочные афроамериканские сообщества с уникальной культурой.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 работорговля в колониальной системе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колонизации на искусство и образование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колонизаторы внедряли западные языки и учебные методы, что изменяло систему образования колоний в сторону стандартизации и европеизации.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Миссионерские школы способствовали распространению христианской культуры, одновременно ослабляя традиционные религиозные и культурные практики.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художественные формы вынужденно трансформировались или уходили в тень под давлением новых европейских стилей и течений.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изменения в культуре и образовании укрепляли влияние метрополий, формируя новую культурную идентичность и мировоззрение колоний.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населения колоний: демография и здоровье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Коренное население колоний резко сократилось из-за войн, насильственных работ и завоза европейских болезней, таких как оспа, что привело к массовой смертности и демографическому кризису.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способствовала распространению эпидемий и ухудшению санитарных условий, из-за чего здоровье местных жителей значительно пострадало.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включали появление новых заболеваний и социальных болезней, связанных с колониальной эксплуатацией и разрушением традиционных культур.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трансформации в колониях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колониях формировались новые социальные группы: креолы, потомки европейцев, рождённые в колониях, и метисы — смешанные дети от браков европейцев и местных жителей.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города строились по европейскому образцу с административными центрами и инфраструктурой, изменяя жизненный уклад населения.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Создавалась жёсткая иерархия власти с европейскими управляющими на вершине, что закрепляло социальное неравенство в законах и повседневной жизни.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общественные структуры местных народов подрывались, что вызывало культурные конфликты и значительные перемены в общественной организации.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колонизации: примеры и последствия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сипаев (1857)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восстание индийских солдат против британского господства стало масштабным вызовом колониальной власти, подавлено с большими жертвами.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Андское восстание Тупака Амару II (1780–1781)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коренного население против испанских колонизаторов в Перу показало сопротивление культурному и экономическому гнёту.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Махдистское восстание в Судане (1881–1899)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Религиозно-политическое движение против британского и египетского господства, принесшее кратковременные успехи повстанцам.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национально-освободительных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репрессий начался рост национального самосознания, что послужило началом длительной борьбы за независимость.
</a:t>
            </a:r>
            <a:endParaRPr lang="en-US" sz="9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границы колоний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европейского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державы охватили обширные территории в Африке, Азии и Америке, установив прямой или косвенный контроль над регионами. Берлинская конференция закрепила этот раздел в конвенции.
</a:t>
            </a:r>
            <a:endParaRPr lang="en-US" sz="1166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границы и их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часто прокладывались без учёта этнических и культурных различий, что вызвало конфликты и сохраняет проблемы идентичности и территориальных споров в странах бывших колоний.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колониализма для современного мира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структура многих бывших колоний остаётся сырьевой, что тормозит промышленное развитие и усугубляет глобальные экономические неравенства.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зависимость и социальные проблемы продолжают влиять на внутреннее управление и международные отношения бывших колониальных территорий.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 установленные границы стали причиной войн и этнических конфликтов, например, в Руандe и Судане, что до сих пор отражает нестабильность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 и смешение традиций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языки, такие как английский и французский, стали официальными во многих странах, влияя на образование и повседневное общение.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 одежде и стиле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новых модных трендов, где местные традиционные наряды сочетались с европейскими элементами, формируя уникальные стили.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гибридных художественных форм, сочетающих западные техники с местными сюжетами и материалами.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гибриды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креольской кухне смешались европейские рецепты с местными ингредиентами, создавая новые национальные блюда.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колоний: сырьевая зависимость и последствия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были организованы под экспорт сырья без развития собственной промышленности, что создало одностороннюю экономику, зависящую от мирового спроса.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экономический уклад ограничил возможности для долгосрочного развития и промышленной модернизации бывших колоний.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сырьевой зависимости сказывается и сегодня: большинство стран сталкиваются с неравномерным распределением доходов и уязвимостью на международных рынках.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Антиколониальные движения: лидеры и идеи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Махатма Ганди в Индии стал символом ненасильственного сопротивления и возрождения национальной идентичности.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Кваме Нкрума в Гане продвигал идеи африканского социализма и независимость от колониального гнёта.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Абдель Крам в Марокко отстаивал национальные интересы и культурные традиции, выступая против французского господства.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 Ши Мин во Вьетнаме возглавил борьбу за освобождение и национальное единство на основе политической мобилизации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и современность: переосмысление истории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общество интенсивно обсуждает историческое наследие колониализма, акцентируя внимание на несправедливости и эксплуатации прошлых эпох.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Постколониальная теория анализирует влияние колониальной культуры на мышление и идентичность как бывших колонизаторов, так и колоний.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за репарации и деколонизацию образования стимулируют пересмотр исторических событий и возврат утраченных культурных ценностей.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колониального раздела мира сегодня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раздел мира сформировал современную карту политических и культурных процессов, оказав глубокое влияние на экономику, идентичность и международные отношения, актуальные и в настоящее время.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2026-05-10T18:03:09Z</dcterms:created>
  <dcterms:modified xsi:type="dcterms:W3CDTF">2026-05-10T18:03:09Z</dcterms:modified>
</cp:coreProperties>
</file>